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webextensions/webextension5.xml" ContentType="application/vnd.ms-office.webextension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99" r:id="rId4"/>
    <p:sldId id="300" r:id="rId5"/>
    <p:sldId id="258" r:id="rId6"/>
    <p:sldId id="259" r:id="rId7"/>
    <p:sldId id="279" r:id="rId8"/>
    <p:sldId id="278" r:id="rId9"/>
    <p:sldId id="281" r:id="rId10"/>
    <p:sldId id="293" r:id="rId11"/>
    <p:sldId id="280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89" r:id="rId20"/>
    <p:sldId id="290" r:id="rId21"/>
    <p:sldId id="292" r:id="rId22"/>
    <p:sldId id="294" r:id="rId23"/>
    <p:sldId id="295" r:id="rId24"/>
    <p:sldId id="296" r:id="rId25"/>
    <p:sldId id="297" r:id="rId26"/>
    <p:sldId id="298" r:id="rId27"/>
    <p:sldId id="301" r:id="rId28"/>
  </p:sldIdLst>
  <p:sldSz cx="18288000" cy="10287000"/>
  <p:notesSz cx="6858000" cy="9144000"/>
  <p:embeddedFontLst>
    <p:embeddedFont>
      <p:font typeface="Clear Sans" panose="020B0604020202020204" charset="0"/>
      <p:regular r:id="rId29"/>
    </p:embeddedFont>
    <p:embeddedFont>
      <p:font typeface="Clear Sans Bold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DDDE"/>
    <a:srgbClr val="F7B4A7"/>
    <a:srgbClr val="2B4B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33EC08-FA6E-4B9C-90D7-20B3308C630E}" v="449" dt="2024-06-23T18:19:58.9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946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microsoft.com/office/2015/10/relationships/revisionInfo" Target="revisionInfo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svg>
</file>

<file path=ppt/media/image36.svg>
</file>

<file path=ppt/media/image37.svg>
</file>

<file path=ppt/media/image38.sv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gif>
</file>

<file path=ppt/media/image66.png>
</file>

<file path=ppt/media/image67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5.svg"/><Relationship Id="rId7" Type="http://schemas.openxmlformats.org/officeDocument/2006/relationships/image" Target="../media/image37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45.png"/><Relationship Id="rId5" Type="http://schemas.openxmlformats.org/officeDocument/2006/relationships/image" Target="../media/image36.svg"/><Relationship Id="rId10" Type="http://schemas.openxmlformats.org/officeDocument/2006/relationships/image" Target="../media/image44.png"/><Relationship Id="rId4" Type="http://schemas.openxmlformats.org/officeDocument/2006/relationships/image" Target="../media/image27.png"/><Relationship Id="rId9" Type="http://schemas.openxmlformats.org/officeDocument/2006/relationships/image" Target="../media/image38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5.xml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12" Type="http://schemas.openxmlformats.org/officeDocument/2006/relationships/slide" Target="slide2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slide" Target="slide17.xml"/><Relationship Id="rId5" Type="http://schemas.openxmlformats.org/officeDocument/2006/relationships/image" Target="../media/image16.svg"/><Relationship Id="rId10" Type="http://schemas.openxmlformats.org/officeDocument/2006/relationships/slide" Target="slide7.xml"/><Relationship Id="rId4" Type="http://schemas.openxmlformats.org/officeDocument/2006/relationships/image" Target="../media/image15.png"/><Relationship Id="rId9" Type="http://schemas.openxmlformats.org/officeDocument/2006/relationships/slide" Target="slide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gif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microsoft.com/office/2011/relationships/webextension" Target="../webextensions/webextension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6.svg"/><Relationship Id="rId7" Type="http://schemas.openxmlformats.org/officeDocument/2006/relationships/image" Target="../media/image12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32.png"/><Relationship Id="rId5" Type="http://schemas.openxmlformats.org/officeDocument/2006/relationships/image" Target="../media/image28.svg"/><Relationship Id="rId10" Type="http://schemas.openxmlformats.org/officeDocument/2006/relationships/image" Target="../media/image31.png"/><Relationship Id="rId4" Type="http://schemas.openxmlformats.org/officeDocument/2006/relationships/image" Target="../media/image27.png"/><Relationship Id="rId9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5.svg"/><Relationship Id="rId7" Type="http://schemas.openxmlformats.org/officeDocument/2006/relationships/image" Target="../media/image37.svg"/><Relationship Id="rId12" Type="http://schemas.openxmlformats.org/officeDocument/2006/relationships/image" Target="../media/image4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40.png"/><Relationship Id="rId5" Type="http://schemas.openxmlformats.org/officeDocument/2006/relationships/image" Target="../media/image36.svg"/><Relationship Id="rId10" Type="http://schemas.openxmlformats.org/officeDocument/2006/relationships/image" Target="../media/image39.png"/><Relationship Id="rId4" Type="http://schemas.openxmlformats.org/officeDocument/2006/relationships/image" Target="../media/image27.png"/><Relationship Id="rId9" Type="http://schemas.openxmlformats.org/officeDocument/2006/relationships/image" Target="../media/image3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2288511"/>
            <a:ext cx="8217084" cy="6705583"/>
            <a:chOff x="0" y="-47625"/>
            <a:chExt cx="10956112" cy="8940777"/>
          </a:xfrm>
        </p:grpSpPr>
        <p:sp>
          <p:nvSpPr>
            <p:cNvPr id="3" name="TextBox 3"/>
            <p:cNvSpPr txBox="1"/>
            <p:nvPr/>
          </p:nvSpPr>
          <p:spPr>
            <a:xfrm>
              <a:off x="0" y="1368999"/>
              <a:ext cx="10956112" cy="41036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000"/>
                </a:lnSpc>
              </a:pPr>
              <a:r>
                <a:rPr lang="ru-RU" sz="8000" dirty="0">
                  <a:solidFill>
                    <a:srgbClr val="F7B4A7"/>
                  </a:solidFill>
                  <a:latin typeface="Clear Sans Bold"/>
                </a:rPr>
                <a:t>Анализ трендов поисковых запросов Google</a:t>
              </a:r>
              <a:endParaRPr lang="en-US" sz="8000" dirty="0">
                <a:solidFill>
                  <a:srgbClr val="F7B4A7"/>
                </a:solidFill>
                <a:latin typeface="Clear Sans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956112" cy="5362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94DDDE"/>
                  </a:solidFill>
                  <a:latin typeface="Clear Sans"/>
                </a:rPr>
                <a:t>Samsung Innovation Campus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7315027"/>
              <a:ext cx="10956112" cy="1578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ru-RU" sz="3399" dirty="0">
                  <a:solidFill>
                    <a:srgbClr val="94DDDE"/>
                  </a:solidFill>
                  <a:latin typeface="Clear Sans"/>
                </a:rPr>
                <a:t>Подготовили: Луценко К.С.</a:t>
              </a:r>
            </a:p>
            <a:p>
              <a:pPr algn="l">
                <a:lnSpc>
                  <a:spcPts val="4759"/>
                </a:lnSpc>
              </a:pPr>
              <a:r>
                <a:rPr lang="ru-RU" sz="3399" dirty="0">
                  <a:solidFill>
                    <a:srgbClr val="94DDDE"/>
                  </a:solidFill>
                  <a:latin typeface="Clear Sans"/>
                </a:rPr>
                <a:t>			</a:t>
              </a:r>
              <a:r>
                <a:rPr lang="ru-RU" sz="3399" dirty="0" err="1">
                  <a:solidFill>
                    <a:srgbClr val="94DDDE"/>
                  </a:solidFill>
                  <a:latin typeface="Clear Sans"/>
                </a:rPr>
                <a:t>Элланд</a:t>
              </a:r>
              <a:r>
                <a:rPr lang="ru-RU" sz="3399" dirty="0">
                  <a:solidFill>
                    <a:srgbClr val="94DDDE"/>
                  </a:solidFill>
                  <a:latin typeface="Clear Sans"/>
                </a:rPr>
                <a:t> И.С.</a:t>
              </a:r>
              <a:endParaRPr lang="en-US" sz="3399" dirty="0">
                <a:solidFill>
                  <a:srgbClr val="94DDDE"/>
                </a:solidFill>
                <a:latin typeface="Clear Sans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1182834" y="-1921745"/>
            <a:ext cx="6755642" cy="4114800"/>
          </a:xfrm>
          <a:custGeom>
            <a:avLst/>
            <a:gdLst/>
            <a:ahLst/>
            <a:cxnLst/>
            <a:rect l="l" t="t" r="r" b="b"/>
            <a:pathLst>
              <a:path w="6755642" h="4114800">
                <a:moveTo>
                  <a:pt x="0" y="0"/>
                </a:moveTo>
                <a:lnTo>
                  <a:pt x="6755642" y="0"/>
                </a:lnTo>
                <a:lnTo>
                  <a:pt x="675564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7" name="Freeform 7"/>
          <p:cNvSpPr/>
          <p:nvPr/>
        </p:nvSpPr>
        <p:spPr>
          <a:xfrm>
            <a:off x="6303834" y="1790711"/>
            <a:ext cx="1194327" cy="2586142"/>
          </a:xfrm>
          <a:custGeom>
            <a:avLst/>
            <a:gdLst/>
            <a:ahLst/>
            <a:cxnLst/>
            <a:rect l="l" t="t" r="r" b="b"/>
            <a:pathLst>
              <a:path w="1194327" h="2586142">
                <a:moveTo>
                  <a:pt x="0" y="0"/>
                </a:moveTo>
                <a:lnTo>
                  <a:pt x="1194327" y="0"/>
                </a:lnTo>
                <a:lnTo>
                  <a:pt x="1194327" y="2586142"/>
                </a:lnTo>
                <a:lnTo>
                  <a:pt x="0" y="25861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8" name="Freeform 8"/>
          <p:cNvSpPr/>
          <p:nvPr/>
        </p:nvSpPr>
        <p:spPr>
          <a:xfrm flipH="1">
            <a:off x="2095190" y="2021154"/>
            <a:ext cx="5357753" cy="5591583"/>
          </a:xfrm>
          <a:custGeom>
            <a:avLst/>
            <a:gdLst/>
            <a:ahLst/>
            <a:cxnLst/>
            <a:rect l="l" t="t" r="r" b="b"/>
            <a:pathLst>
              <a:path w="5357753" h="5591583">
                <a:moveTo>
                  <a:pt x="5357753" y="0"/>
                </a:moveTo>
                <a:lnTo>
                  <a:pt x="0" y="0"/>
                </a:lnTo>
                <a:lnTo>
                  <a:pt x="0" y="5591582"/>
                </a:lnTo>
                <a:lnTo>
                  <a:pt x="5357753" y="5591582"/>
                </a:lnTo>
                <a:lnTo>
                  <a:pt x="535775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9" name="Freeform 9"/>
          <p:cNvSpPr/>
          <p:nvPr/>
        </p:nvSpPr>
        <p:spPr>
          <a:xfrm>
            <a:off x="-947148" y="1264426"/>
            <a:ext cx="3144039" cy="2440918"/>
          </a:xfrm>
          <a:custGeom>
            <a:avLst/>
            <a:gdLst/>
            <a:ahLst/>
            <a:cxnLst/>
            <a:rect l="l" t="t" r="r" b="b"/>
            <a:pathLst>
              <a:path w="3144039" h="2440918">
                <a:moveTo>
                  <a:pt x="0" y="0"/>
                </a:moveTo>
                <a:lnTo>
                  <a:pt x="3144040" y="0"/>
                </a:lnTo>
                <a:lnTo>
                  <a:pt x="3144040" y="2440918"/>
                </a:lnTo>
                <a:lnTo>
                  <a:pt x="0" y="24409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0" name="Freeform 10"/>
          <p:cNvSpPr/>
          <p:nvPr/>
        </p:nvSpPr>
        <p:spPr>
          <a:xfrm>
            <a:off x="624872" y="5005800"/>
            <a:ext cx="1894295" cy="4252500"/>
          </a:xfrm>
          <a:custGeom>
            <a:avLst/>
            <a:gdLst/>
            <a:ahLst/>
            <a:cxnLst/>
            <a:rect l="l" t="t" r="r" b="b"/>
            <a:pathLst>
              <a:path w="1894295" h="4252500">
                <a:moveTo>
                  <a:pt x="0" y="0"/>
                </a:moveTo>
                <a:lnTo>
                  <a:pt x="1894295" y="0"/>
                </a:lnTo>
                <a:lnTo>
                  <a:pt x="1894295" y="4252500"/>
                </a:lnTo>
                <a:lnTo>
                  <a:pt x="0" y="42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>
          <a:xfrm>
            <a:off x="4011803" y="7612736"/>
            <a:ext cx="3486358" cy="4114800"/>
          </a:xfrm>
          <a:custGeom>
            <a:avLst/>
            <a:gdLst/>
            <a:ahLst/>
            <a:cxnLst/>
            <a:rect l="l" t="t" r="r" b="b"/>
            <a:pathLst>
              <a:path w="3486358" h="4114800">
                <a:moveTo>
                  <a:pt x="0" y="0"/>
                </a:moveTo>
                <a:lnTo>
                  <a:pt x="3486358" y="0"/>
                </a:lnTo>
                <a:lnTo>
                  <a:pt x="34863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5666" y="-963412"/>
            <a:ext cx="4597438" cy="2842053"/>
          </a:xfrm>
          <a:custGeom>
            <a:avLst/>
            <a:gdLst/>
            <a:ahLst/>
            <a:cxnLst/>
            <a:rect l="l" t="t" r="r" b="b"/>
            <a:pathLst>
              <a:path w="4597438" h="2842053">
                <a:moveTo>
                  <a:pt x="0" y="0"/>
                </a:moveTo>
                <a:lnTo>
                  <a:pt x="4597439" y="0"/>
                </a:lnTo>
                <a:lnTo>
                  <a:pt x="4597439" y="2842052"/>
                </a:lnTo>
                <a:lnTo>
                  <a:pt x="0" y="2842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3" name="Freeform 3"/>
          <p:cNvSpPr/>
          <p:nvPr/>
        </p:nvSpPr>
        <p:spPr>
          <a:xfrm flipH="1">
            <a:off x="11207503" y="390596"/>
            <a:ext cx="2076668" cy="1276207"/>
          </a:xfrm>
          <a:custGeom>
            <a:avLst/>
            <a:gdLst/>
            <a:ahLst/>
            <a:cxnLst/>
            <a:rect l="l" t="t" r="r" b="b"/>
            <a:pathLst>
              <a:path w="2076668" h="1276207">
                <a:moveTo>
                  <a:pt x="2076669" y="0"/>
                </a:moveTo>
                <a:lnTo>
                  <a:pt x="0" y="0"/>
                </a:lnTo>
                <a:lnTo>
                  <a:pt x="0" y="1276208"/>
                </a:lnTo>
                <a:lnTo>
                  <a:pt x="2076669" y="1276208"/>
                </a:lnTo>
                <a:lnTo>
                  <a:pt x="207666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4" name="Freeform 4"/>
          <p:cNvSpPr/>
          <p:nvPr/>
        </p:nvSpPr>
        <p:spPr>
          <a:xfrm>
            <a:off x="13794348" y="-2447996"/>
            <a:ext cx="3837986" cy="4114800"/>
          </a:xfrm>
          <a:custGeom>
            <a:avLst/>
            <a:gdLst/>
            <a:ahLst/>
            <a:cxnLst/>
            <a:rect l="l" t="t" r="r" b="b"/>
            <a:pathLst>
              <a:path w="3837986" h="4114800">
                <a:moveTo>
                  <a:pt x="0" y="0"/>
                </a:moveTo>
                <a:lnTo>
                  <a:pt x="3837986" y="0"/>
                </a:lnTo>
                <a:lnTo>
                  <a:pt x="38379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Freeform 5"/>
          <p:cNvSpPr/>
          <p:nvPr/>
        </p:nvSpPr>
        <p:spPr>
          <a:xfrm>
            <a:off x="5649912" y="-3759204"/>
            <a:ext cx="5357753" cy="5591583"/>
          </a:xfrm>
          <a:custGeom>
            <a:avLst/>
            <a:gdLst/>
            <a:ahLst/>
            <a:cxnLst/>
            <a:rect l="l" t="t" r="r" b="b"/>
            <a:pathLst>
              <a:path w="5357753" h="5591583">
                <a:moveTo>
                  <a:pt x="0" y="0"/>
                </a:moveTo>
                <a:lnTo>
                  <a:pt x="5357753" y="0"/>
                </a:lnTo>
                <a:lnTo>
                  <a:pt x="5357753" y="5591583"/>
                </a:lnTo>
                <a:lnTo>
                  <a:pt x="0" y="559158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4647A2-F84C-C24B-76AC-529E5B76622A}"/>
              </a:ext>
            </a:extLst>
          </p:cNvPr>
          <p:cNvSpPr txBox="1"/>
          <p:nvPr/>
        </p:nvSpPr>
        <p:spPr>
          <a:xfrm>
            <a:off x="1143000" y="1878641"/>
            <a:ext cx="1600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>
                <a:solidFill>
                  <a:schemeClr val="tx2"/>
                </a:solidFill>
                <a:latin typeface="Clear Sans Bold" panose="020B0604020202020204" charset="0"/>
                <a:cs typeface="Clear Sans Bold" panose="020B0604020202020204" charset="0"/>
              </a:rPr>
              <a:t>Топ 1 запросы России по категориям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546903B-6786-AD1F-BD64-D2ECB6FB9C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01000" y="2798364"/>
            <a:ext cx="9886950" cy="6877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9517F4-8F28-C459-6940-849F82DC18E3}"/>
              </a:ext>
            </a:extLst>
          </p:cNvPr>
          <p:cNvSpPr txBox="1"/>
          <p:nvPr/>
        </p:nvSpPr>
        <p:spPr>
          <a:xfrm>
            <a:off x="1219200" y="3086100"/>
            <a:ext cx="6400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>
                <a:solidFill>
                  <a:schemeClr val="tx2"/>
                </a:solidFill>
                <a:latin typeface="Clear Sans" panose="020B0604020202020204" charset="0"/>
                <a:cs typeface="Clear Sans" panose="020B0604020202020204" charset="0"/>
              </a:rPr>
              <a:t>Анализ данных самых популярных запросов в России по различным категориям может быть использован для различных целей в маркетинговых и исследовательских целях.</a:t>
            </a:r>
          </a:p>
        </p:txBody>
      </p:sp>
      <p:pic>
        <p:nvPicPr>
          <p:cNvPr id="3074" name="Picture 2" descr="Query - Free signs icons">
            <a:extLst>
              <a:ext uri="{FF2B5EF4-FFF2-40B4-BE49-F238E27FC236}">
                <a16:creationId xmlns:a16="http://schemas.microsoft.com/office/drawing/2014/main" id="{25F91FD9-94C0-5918-09AC-62C9A4054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5763756"/>
            <a:ext cx="4042051" cy="4042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6506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8944177" cy="10287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965202" y="965200"/>
            <a:ext cx="6930876" cy="47879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Изменение</a:t>
            </a:r>
            <a:r>
              <a:rPr lang="en-US" sz="66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популярности</a:t>
            </a:r>
            <a:r>
              <a:rPr lang="en-US" sz="66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ru-RU" sz="6600">
                <a:latin typeface="Clear Sans Bold" panose="020B0604020202020204" charset="0"/>
                <a:ea typeface="+mj-ea"/>
                <a:cs typeface="Clear Sans Bold" panose="020B0604020202020204" charset="0"/>
              </a:rPr>
              <a:t>определенного </a:t>
            </a:r>
            <a:r>
              <a:rPr lang="en-US" sz="66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запроса</a:t>
            </a:r>
            <a:r>
              <a:rPr lang="en-US" sz="66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во</a:t>
            </a:r>
            <a:r>
              <a:rPr lang="en-US" sz="66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времени</a:t>
            </a:r>
            <a:endParaRPr lang="en-US" sz="6600" kern="1200">
              <a:solidFill>
                <a:schemeClr val="tx1"/>
              </a:solidFill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D5AD7A5-CB7D-2BCA-4348-E7707D5CE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8458" y="114300"/>
            <a:ext cx="6359168" cy="83565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19F27A-9D4C-1613-6781-8EF293F34B8E}"/>
              </a:ext>
            </a:extLst>
          </p:cNvPr>
          <p:cNvSpPr txBox="1"/>
          <p:nvPr/>
        </p:nvSpPr>
        <p:spPr>
          <a:xfrm>
            <a:off x="1143000" y="6057900"/>
            <a:ext cx="69308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>
                <a:latin typeface="Clear Sans" panose="020B0604020202020204" charset="0"/>
                <a:cs typeface="Clear Sans" panose="020B0604020202020204" charset="0"/>
              </a:rPr>
              <a:t>Этот анализ покажет, как менялся интерес к какой-либо персоне (например, к певице </a:t>
            </a:r>
            <a:r>
              <a:rPr lang="en-US" sz="3200">
                <a:latin typeface="Clear Sans" panose="020B0604020202020204" charset="0"/>
                <a:cs typeface="Clear Sans" panose="020B0604020202020204" charset="0"/>
              </a:rPr>
              <a:t>Shakira</a:t>
            </a:r>
            <a:r>
              <a:rPr lang="ru-RU" sz="3200">
                <a:latin typeface="Clear Sans" panose="020B0604020202020204" charset="0"/>
                <a:cs typeface="Clear Sans" panose="020B0604020202020204" charset="0"/>
              </a:rPr>
              <a:t>) в разные периоды. Это может быть связано с выпуском новых альбомов, туров, скандалов или других событий в ее карьере.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838F42-7456-87DC-B41A-732D9D396AF6}"/>
              </a:ext>
            </a:extLst>
          </p:cNvPr>
          <p:cNvSpPr txBox="1"/>
          <p:nvPr/>
        </p:nvSpPr>
        <p:spPr>
          <a:xfrm>
            <a:off x="11353800" y="8343900"/>
            <a:ext cx="441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>
                <a:latin typeface="Clear Sans" panose="020B0604020202020204" charset="0"/>
                <a:cs typeface="Clear Sans" panose="020B0604020202020204" charset="0"/>
              </a:rPr>
              <a:t>Изменение кол-ва запросов «</a:t>
            </a:r>
            <a:r>
              <a:rPr lang="en-US" sz="2400" b="1">
                <a:latin typeface="Clear Sans" panose="020B0604020202020204" charset="0"/>
                <a:cs typeface="Clear Sans" panose="020B0604020202020204" charset="0"/>
              </a:rPr>
              <a:t>Shakira</a:t>
            </a:r>
            <a:r>
              <a:rPr lang="ru-RU" sz="2400" b="1">
                <a:latin typeface="Clear Sans" panose="020B0604020202020204" charset="0"/>
                <a:cs typeface="Clear Sans" panose="020B0604020202020204" charset="0"/>
              </a:rPr>
              <a:t>» </a:t>
            </a:r>
          </a:p>
        </p:txBody>
      </p:sp>
    </p:spTree>
    <p:extLst>
      <p:ext uri="{BB962C8B-B14F-4D97-AF65-F5344CB8AC3E}">
        <p14:creationId xmlns:p14="http://schemas.microsoft.com/office/powerpoint/2010/main" val="4186908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8944177" cy="10287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965202" y="824045"/>
            <a:ext cx="6930876" cy="28067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err="1">
                <a:latin typeface="Clear Sans Bold" panose="020B0604020202020204" charset="0"/>
                <a:ea typeface="+mj-ea"/>
                <a:cs typeface="Clear Sans Bold" panose="020B0604020202020204" charset="0"/>
              </a:rPr>
              <a:t>Запросы</a:t>
            </a:r>
            <a:r>
              <a:rPr lang="en-US" sz="6600" kern="1200"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err="1">
                <a:latin typeface="Clear Sans Bold" panose="020B0604020202020204" charset="0"/>
                <a:ea typeface="+mj-ea"/>
                <a:cs typeface="Clear Sans Bold" panose="020B0604020202020204" charset="0"/>
              </a:rPr>
              <a:t>встретившиеся</a:t>
            </a:r>
            <a:r>
              <a:rPr lang="en-US" sz="6600" kern="1200"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err="1">
                <a:latin typeface="Clear Sans Bold" panose="020B0604020202020204" charset="0"/>
                <a:ea typeface="+mj-ea"/>
                <a:cs typeface="Clear Sans Bold" panose="020B0604020202020204" charset="0"/>
              </a:rPr>
              <a:t>впервые</a:t>
            </a:r>
            <a:endParaRPr lang="en-US" sz="6600" kern="1200"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BDCAF7-4CBD-860A-518A-4CC197B1D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1280" y="844939"/>
            <a:ext cx="8908936" cy="85971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AA02493-56F2-BADB-1F4C-2CF55B89C9F4}"/>
              </a:ext>
            </a:extLst>
          </p:cNvPr>
          <p:cNvSpPr txBox="1"/>
          <p:nvPr/>
        </p:nvSpPr>
        <p:spPr>
          <a:xfrm>
            <a:off x="965202" y="3804672"/>
            <a:ext cx="7086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>
                <a:latin typeface="Clear Sans" panose="020B0604020202020204" charset="0"/>
                <a:cs typeface="Clear Sans" panose="020B0604020202020204" charset="0"/>
              </a:rPr>
              <a:t>Определение запросов, которые появились впервые, помогает выявить новые тренды и интересы пользователей. Это важно для понимания того, что становится популярным и актуальным в конкретный момент времени.</a:t>
            </a:r>
          </a:p>
        </p:txBody>
      </p:sp>
      <p:pic>
        <p:nvPicPr>
          <p:cNvPr id="7170" name="Picture 2" descr="Search query Detailed Flat Circular Flat icon">
            <a:extLst>
              <a:ext uri="{FF2B5EF4-FFF2-40B4-BE49-F238E27FC236}">
                <a16:creationId xmlns:a16="http://schemas.microsoft.com/office/drawing/2014/main" id="{1C786EB7-A42F-2732-C0B8-942BD3A95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6656255"/>
            <a:ext cx="3462423" cy="346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7370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9618136" y="752476"/>
            <a:ext cx="6593010" cy="25743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400" kern="1200" err="1">
                <a:solidFill>
                  <a:schemeClr val="tx1"/>
                </a:solidFill>
                <a:latin typeface="Clear Sans" panose="020B0604020202020204" charset="0"/>
                <a:ea typeface="+mj-ea"/>
                <a:cs typeface="Clear Sans" panose="020B0604020202020204" charset="0"/>
              </a:rPr>
              <a:t>Топ</a:t>
            </a:r>
            <a:r>
              <a:rPr lang="en-US" sz="8400" kern="1200">
                <a:solidFill>
                  <a:schemeClr val="tx1"/>
                </a:solidFill>
                <a:latin typeface="Clear Sans" panose="020B0604020202020204" charset="0"/>
                <a:ea typeface="+mj-ea"/>
                <a:cs typeface="Clear Sans" panose="020B0604020202020204" charset="0"/>
              </a:rPr>
              <a:t> </a:t>
            </a:r>
            <a:r>
              <a:rPr lang="en-US" sz="8400" kern="1200" err="1">
                <a:solidFill>
                  <a:schemeClr val="tx1"/>
                </a:solidFill>
                <a:latin typeface="Clear Sans" panose="020B0604020202020204" charset="0"/>
                <a:ea typeface="+mj-ea"/>
                <a:cs typeface="Clear Sans" panose="020B0604020202020204" charset="0"/>
              </a:rPr>
              <a:t>запросы</a:t>
            </a:r>
            <a:r>
              <a:rPr lang="en-US" sz="8400" kern="1200">
                <a:solidFill>
                  <a:schemeClr val="tx1"/>
                </a:solidFill>
                <a:latin typeface="Clear Sans" panose="020B0604020202020204" charset="0"/>
                <a:ea typeface="+mj-ea"/>
                <a:cs typeface="Clear Sans" panose="020B0604020202020204" charset="0"/>
              </a:rPr>
              <a:t> </a:t>
            </a:r>
            <a:r>
              <a:rPr lang="en-US" sz="8400" kern="1200" err="1">
                <a:solidFill>
                  <a:schemeClr val="tx1"/>
                </a:solidFill>
                <a:latin typeface="Clear Sans" panose="020B0604020202020204" charset="0"/>
                <a:ea typeface="+mj-ea"/>
                <a:cs typeface="Clear Sans" panose="020B0604020202020204" charset="0"/>
              </a:rPr>
              <a:t>по</a:t>
            </a:r>
            <a:r>
              <a:rPr lang="en-US" sz="8400" kern="1200">
                <a:solidFill>
                  <a:schemeClr val="tx1"/>
                </a:solidFill>
                <a:latin typeface="Clear Sans" panose="020B0604020202020204" charset="0"/>
                <a:ea typeface="+mj-ea"/>
                <a:cs typeface="Clear Sans" panose="020B0604020202020204" charset="0"/>
              </a:rPr>
              <a:t> </a:t>
            </a:r>
            <a:r>
              <a:rPr lang="en-US" sz="8400" kern="1200" err="1">
                <a:solidFill>
                  <a:schemeClr val="tx1"/>
                </a:solidFill>
                <a:latin typeface="Clear Sans" panose="020B0604020202020204" charset="0"/>
                <a:ea typeface="+mj-ea"/>
                <a:cs typeface="Clear Sans" panose="020B0604020202020204" charset="0"/>
              </a:rPr>
              <a:t>странам</a:t>
            </a:r>
            <a:endParaRPr lang="en-US" sz="8400" kern="1200">
              <a:solidFill>
                <a:schemeClr val="tx1"/>
              </a:solidFill>
              <a:latin typeface="Clear Sans" panose="020B0604020202020204" charset="0"/>
              <a:ea typeface="+mj-ea"/>
              <a:cs typeface="Clear Sans" panose="020B060402020202020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669866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255E517-C5F2-F8C5-5460-BA4B5A4235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471"/>
          <a:stretch/>
        </p:blipFill>
        <p:spPr>
          <a:xfrm>
            <a:off x="418714" y="2264241"/>
            <a:ext cx="7832438" cy="57585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4F4123-A04E-42F6-203F-4CE37595B583}"/>
              </a:ext>
            </a:extLst>
          </p:cNvPr>
          <p:cNvSpPr txBox="1"/>
          <p:nvPr/>
        </p:nvSpPr>
        <p:spPr>
          <a:xfrm>
            <a:off x="9698513" y="3326859"/>
            <a:ext cx="6652082" cy="55656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Анализ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топовых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запросов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по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странам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позволяет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понять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различия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в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интересах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пользователей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из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разных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регионов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.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Это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важно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для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локализации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контента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и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маркетинговых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en-US" sz="3000" err="1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стратегий</a:t>
            </a:r>
            <a:r>
              <a:rPr lang="en-US" sz="3000">
                <a:solidFill>
                  <a:schemeClr val="tx1">
                    <a:alpha val="80000"/>
                  </a:schemeClr>
                </a:solidFill>
                <a:latin typeface="Clear Sans" panose="020B0604020202020204" charset="0"/>
                <a:cs typeface="Clear Sans" panose="020B0604020202020204" charset="0"/>
              </a:rPr>
              <a:t>.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379243" y="5415591"/>
            <a:ext cx="0" cy="485809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Query Meticulous Lineal Color icon">
            <a:extLst>
              <a:ext uri="{FF2B5EF4-FFF2-40B4-BE49-F238E27FC236}">
                <a16:creationId xmlns:a16="http://schemas.microsoft.com/office/drawing/2014/main" id="{9AB3235A-FA22-9A21-09D2-B7215C3B4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7600" y="6134100"/>
            <a:ext cx="3525518" cy="3525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9168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53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7542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55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" y="0"/>
            <a:ext cx="18287543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868722" y="572704"/>
            <a:ext cx="15961131" cy="709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err="1">
                <a:solidFill>
                  <a:schemeClr val="tx2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Вероятность</a:t>
            </a:r>
            <a:r>
              <a:rPr lang="en-US" sz="4400" kern="1200">
                <a:solidFill>
                  <a:schemeClr val="tx2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4400" kern="1200" err="1">
                <a:solidFill>
                  <a:schemeClr val="tx2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встречи</a:t>
            </a:r>
            <a:r>
              <a:rPr lang="en-US" sz="4400" kern="1200">
                <a:solidFill>
                  <a:schemeClr val="tx2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ru-RU" sz="4400">
                <a:solidFill>
                  <a:schemeClr val="tx2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какого-либо запроса в топ-1</a:t>
            </a:r>
            <a:endParaRPr lang="en-US" sz="4400" kern="1200">
              <a:solidFill>
                <a:schemeClr val="tx2"/>
              </a:solidFill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grpSp>
        <p:nvGrpSpPr>
          <p:cNvPr id="70" name="Group 57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4515120" y="-1"/>
            <a:ext cx="3772422" cy="3261500"/>
            <a:chOff x="-305" y="-4155"/>
            <a:chExt cx="2514948" cy="217433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2C9B61-6182-28B5-0EB9-8C3A115A2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751" y="1529653"/>
            <a:ext cx="14443072" cy="4254851"/>
          </a:xfrm>
          <a:prstGeom prst="rect">
            <a:avLst/>
          </a:prstGeom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457" y="6484318"/>
            <a:ext cx="5067641" cy="3802682"/>
            <a:chOff x="-305" y="-1"/>
            <a:chExt cx="3832880" cy="2876136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780ED-274A-C798-F423-B282AE6394CB}"/>
              </a:ext>
            </a:extLst>
          </p:cNvPr>
          <p:cNvSpPr txBox="1"/>
          <p:nvPr/>
        </p:nvSpPr>
        <p:spPr>
          <a:xfrm>
            <a:off x="1927128" y="5743198"/>
            <a:ext cx="1064587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>
                <a:latin typeface="Clear Sans" panose="020B0604020202020204" charset="0"/>
                <a:cs typeface="Clear Sans" panose="020B0604020202020204" charset="0"/>
              </a:rPr>
              <a:t>Оценка вероятности того, что определенный запрос окажется на первом месте, поможет понять, какие темы и события являются наиболее важными для пользователей. Это важно для прогнозирования и планирования контента.</a:t>
            </a:r>
            <a:r>
              <a:rPr lang="en-US" sz="3200">
                <a:latin typeface="Clear Sans" panose="020B0604020202020204" charset="0"/>
                <a:cs typeface="Clear Sans" panose="020B0604020202020204" charset="0"/>
              </a:rPr>
              <a:t> </a:t>
            </a:r>
            <a:r>
              <a:rPr lang="ru-RU" sz="3200">
                <a:latin typeface="Clear Sans" panose="020B0604020202020204" charset="0"/>
                <a:cs typeface="Clear Sans" panose="020B0604020202020204" charset="0"/>
              </a:rPr>
              <a:t>На конкретном примере, было осуществлено предсказание вероятности появления запроса «</a:t>
            </a:r>
            <a:r>
              <a:rPr lang="en-US" sz="3200">
                <a:latin typeface="Clear Sans" panose="020B0604020202020204" charset="0"/>
                <a:cs typeface="Clear Sans" panose="020B0604020202020204" charset="0"/>
              </a:rPr>
              <a:t>Shakira</a:t>
            </a:r>
            <a:r>
              <a:rPr lang="ru-RU" sz="3200">
                <a:latin typeface="Clear Sans" panose="020B0604020202020204" charset="0"/>
                <a:cs typeface="Clear Sans" panose="020B0604020202020204" charset="0"/>
              </a:rPr>
              <a:t>» в топ 1 в 2020 году. Актуальные данные подтвердили прогноз.</a:t>
            </a:r>
          </a:p>
        </p:txBody>
      </p:sp>
      <p:pic>
        <p:nvPicPr>
          <p:cNvPr id="9220" name="Picture 4" descr="Prediction - Free electronics icons">
            <a:extLst>
              <a:ext uri="{FF2B5EF4-FFF2-40B4-BE49-F238E27FC236}">
                <a16:creationId xmlns:a16="http://schemas.microsoft.com/office/drawing/2014/main" id="{145031E3-6570-466E-9F88-54DD5F07A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3180" y="5520220"/>
            <a:ext cx="4254851" cy="4254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5095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8703129" cy="10287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381000" y="0"/>
            <a:ext cx="6781800" cy="41927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Самые</a:t>
            </a:r>
            <a:r>
              <a:rPr lang="en-US" sz="66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часто</a:t>
            </a:r>
            <a:r>
              <a:rPr lang="en-US" sz="66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встречающиеся</a:t>
            </a:r>
            <a:r>
              <a:rPr lang="en-US" sz="66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запросы</a:t>
            </a:r>
            <a:endParaRPr lang="en-US" sz="6600" kern="1200">
              <a:solidFill>
                <a:schemeClr val="tx1"/>
              </a:solidFill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51BF6AC-51AD-A78A-F5D0-834D8831A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2684" y="868107"/>
            <a:ext cx="3444857" cy="85058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A01A05-06EE-AC83-6CE0-593838BD2D9F}"/>
              </a:ext>
            </a:extLst>
          </p:cNvPr>
          <p:cNvSpPr txBox="1"/>
          <p:nvPr/>
        </p:nvSpPr>
        <p:spPr>
          <a:xfrm>
            <a:off x="381000" y="4686300"/>
            <a:ext cx="6858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>
                <a:latin typeface="Clear Sans" panose="020B0604020202020204" charset="0"/>
                <a:cs typeface="Clear Sans" panose="020B0604020202020204" charset="0"/>
              </a:rPr>
              <a:t>Определение самых частых запросов позволяет выявить общие интересы и потребности пользователей. Это важно для создания релевантного контента и продуктов.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FE1F4E3-C14E-3F97-5C00-72A3F499A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173" y="7241839"/>
            <a:ext cx="2209800" cy="22098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BC21CD1-178C-2C4F-D05A-3A75C0C6D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0" y="7241839"/>
            <a:ext cx="22098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663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1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8523FF3-9952-39FE-70D8-F9AFB9102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347" y="934912"/>
            <a:ext cx="3743261" cy="8411823"/>
          </a:xfrm>
          <a:prstGeom prst="rect">
            <a:avLst/>
          </a:prstGeom>
        </p:spPr>
      </p:pic>
      <p:sp>
        <p:nvSpPr>
          <p:cNvPr id="88" name="Right Triangle 83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865080" y="5003800"/>
            <a:ext cx="4937760" cy="48006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47483" y="934912"/>
            <a:ext cx="9872756" cy="8411823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7780725" y="-69931"/>
            <a:ext cx="9525000" cy="52415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Количество</a:t>
            </a:r>
            <a:r>
              <a:rPr lang="en-US" sz="72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72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запросов</a:t>
            </a:r>
            <a:r>
              <a:rPr lang="en-US" sz="72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с </a:t>
            </a:r>
            <a:r>
              <a:rPr lang="en-US" sz="72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определенными</a:t>
            </a:r>
            <a:r>
              <a:rPr lang="en-US" sz="72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72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категориями</a:t>
            </a:r>
            <a:endParaRPr lang="en-US" sz="7200" kern="1200">
              <a:solidFill>
                <a:schemeClr val="tx1"/>
              </a:solidFill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EFC6-6510-F428-C322-7E440B1EF5D0}"/>
              </a:ext>
            </a:extLst>
          </p:cNvPr>
          <p:cNvSpPr txBox="1"/>
          <p:nvPr/>
        </p:nvSpPr>
        <p:spPr>
          <a:xfrm>
            <a:off x="7780725" y="5273711"/>
            <a:ext cx="67734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>
                <a:latin typeface="Clear Sans" panose="020B0604020202020204" charset="0"/>
                <a:cs typeface="Clear Sans" panose="020B0604020202020204" charset="0"/>
              </a:rPr>
              <a:t>Анализ количества запросов по категориям помогает понять, какие темы наиболее популярны среди пользователей. Это важно для сегментации аудитории и таргетирования рекламы.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F919CFC-97EA-002E-4D9C-3C445F089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9400" y="3938963"/>
            <a:ext cx="2669495" cy="266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398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Freeform: Shape 1043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8287999" cy="3125259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697705" y="-1814"/>
            <a:ext cx="16892588" cy="170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dirty="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Визуализация</a:t>
            </a:r>
            <a:r>
              <a:rPr lang="en-US" sz="6600" kern="1200" dirty="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dirty="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запросов</a:t>
            </a:r>
            <a:r>
              <a:rPr lang="en-US" sz="6600" kern="1200" dirty="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dirty="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по</a:t>
            </a:r>
            <a:r>
              <a:rPr lang="en-US" sz="6600" kern="1200" dirty="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6600" kern="1200" dirty="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количеству</a:t>
            </a:r>
            <a:endParaRPr lang="en-US" sz="6600" kern="1200" dirty="0">
              <a:solidFill>
                <a:schemeClr val="tx1"/>
              </a:solidFill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984786-C319-2212-628B-90169AFDE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5464" y="3325718"/>
            <a:ext cx="16977069" cy="674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291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B5A8AFA4-5C32-4100-9C6D-839A47E15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96B5F253-7949-47C2-9DBD-1570ECDA2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698" y="1028700"/>
            <a:ext cx="8132555" cy="822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143422" y="1257300"/>
            <a:ext cx="7903106" cy="47091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err="1">
                <a:solidFill>
                  <a:srgbClr val="595959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Визуализация</a:t>
            </a:r>
            <a:r>
              <a:rPr lang="en-US" sz="8000">
                <a:solidFill>
                  <a:srgbClr val="595959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8000" err="1">
                <a:solidFill>
                  <a:srgbClr val="595959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частоты</a:t>
            </a:r>
            <a:r>
              <a:rPr lang="en-US" sz="8000">
                <a:solidFill>
                  <a:srgbClr val="595959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8000" err="1">
                <a:solidFill>
                  <a:srgbClr val="595959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встречаемости</a:t>
            </a:r>
            <a:r>
              <a:rPr lang="en-US" sz="8000">
                <a:solidFill>
                  <a:srgbClr val="595959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8000" err="1">
                <a:solidFill>
                  <a:srgbClr val="595959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категории</a:t>
            </a:r>
            <a:endParaRPr lang="en-US" sz="8000">
              <a:solidFill>
                <a:srgbClr val="595959"/>
              </a:solidFill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B605D7B-C6F7-0BBA-33F9-A7D53F166E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7" b="2"/>
          <a:stretch/>
        </p:blipFill>
        <p:spPr bwMode="auto">
          <a:xfrm>
            <a:off x="9161254" y="1028698"/>
            <a:ext cx="81153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D318A84-06E2-CF7B-FFE9-192D2EF8E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6286500"/>
            <a:ext cx="2052689" cy="205268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98B1E45-1E8C-1762-E243-0BB65B4F9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0749" y="6195056"/>
            <a:ext cx="2209801" cy="220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62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Freeform: Shape 3080">
            <a:extLst>
              <a:ext uri="{FF2B5EF4-FFF2-40B4-BE49-F238E27FC236}">
                <a16:creationId xmlns:a16="http://schemas.microsoft.com/office/drawing/2014/main" id="{DFCA2118-59A2-4310-A4B2-F2CBA821E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410738"/>
            <a:ext cx="18288000" cy="2886499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882587" y="8307971"/>
            <a:ext cx="14522823" cy="1109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kern="1200" err="1">
                <a:solidFill>
                  <a:schemeClr val="tx1">
                    <a:lumMod val="85000"/>
                    <a:lumOff val="15000"/>
                  </a:schemeClr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Облако</a:t>
            </a:r>
            <a:r>
              <a:rPr lang="en-US" sz="8800" kern="1200">
                <a:solidFill>
                  <a:schemeClr val="tx1">
                    <a:lumMod val="85000"/>
                    <a:lumOff val="15000"/>
                  </a:schemeClr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8800" kern="1200" err="1">
                <a:solidFill>
                  <a:schemeClr val="tx1">
                    <a:lumMod val="85000"/>
                    <a:lumOff val="15000"/>
                  </a:schemeClr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слов</a:t>
            </a:r>
            <a:r>
              <a:rPr lang="en-US" sz="8800" kern="1200">
                <a:solidFill>
                  <a:schemeClr val="tx1">
                    <a:lumMod val="85000"/>
                    <a:lumOff val="15000"/>
                  </a:schemeClr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8800" kern="1200" err="1">
                <a:solidFill>
                  <a:schemeClr val="tx1">
                    <a:lumMod val="85000"/>
                    <a:lumOff val="15000"/>
                  </a:schemeClr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датасета</a:t>
            </a:r>
            <a:endParaRPr lang="en-US" sz="8800" kern="1200">
              <a:solidFill>
                <a:schemeClr val="tx1">
                  <a:lumMod val="85000"/>
                  <a:lumOff val="15000"/>
                </a:schemeClr>
              </a:solidFill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F865C38-B8C3-6C51-FD10-41EB50972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61815" y="869209"/>
            <a:ext cx="12364368" cy="633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702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09758" y="1817226"/>
            <a:ext cx="6060519" cy="6652549"/>
            <a:chOff x="0" y="0"/>
            <a:chExt cx="8080692" cy="88700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66060" cy="6830128"/>
            </a:xfrm>
            <a:custGeom>
              <a:avLst/>
              <a:gdLst/>
              <a:ahLst/>
              <a:cxnLst/>
              <a:rect l="l" t="t" r="r" b="b"/>
              <a:pathLst>
                <a:path w="5166060" h="6830128">
                  <a:moveTo>
                    <a:pt x="0" y="0"/>
                  </a:moveTo>
                  <a:lnTo>
                    <a:pt x="5166060" y="0"/>
                  </a:lnTo>
                  <a:lnTo>
                    <a:pt x="5166060" y="6830128"/>
                  </a:lnTo>
                  <a:lnTo>
                    <a:pt x="0" y="68301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ru-RU"/>
            </a:p>
          </p:txBody>
        </p:sp>
        <p:sp>
          <p:nvSpPr>
            <p:cNvPr id="4" name="Freeform 4"/>
            <p:cNvSpPr/>
            <p:nvPr/>
          </p:nvSpPr>
          <p:spPr>
            <a:xfrm>
              <a:off x="1428290" y="1054304"/>
              <a:ext cx="5166060" cy="6830128"/>
            </a:xfrm>
            <a:custGeom>
              <a:avLst/>
              <a:gdLst/>
              <a:ahLst/>
              <a:cxnLst/>
              <a:rect l="l" t="t" r="r" b="b"/>
              <a:pathLst>
                <a:path w="5166060" h="6830128">
                  <a:moveTo>
                    <a:pt x="0" y="0"/>
                  </a:moveTo>
                  <a:lnTo>
                    <a:pt x="5166060" y="0"/>
                  </a:lnTo>
                  <a:lnTo>
                    <a:pt x="5166060" y="6830128"/>
                  </a:lnTo>
                  <a:lnTo>
                    <a:pt x="0" y="68301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ru-RU"/>
            </a:p>
          </p:txBody>
        </p:sp>
        <p:sp>
          <p:nvSpPr>
            <p:cNvPr id="5" name="Freeform 5"/>
            <p:cNvSpPr/>
            <p:nvPr/>
          </p:nvSpPr>
          <p:spPr>
            <a:xfrm>
              <a:off x="2914631" y="2039937"/>
              <a:ext cx="5166060" cy="6830128"/>
            </a:xfrm>
            <a:custGeom>
              <a:avLst/>
              <a:gdLst/>
              <a:ahLst/>
              <a:cxnLst/>
              <a:rect l="l" t="t" r="r" b="b"/>
              <a:pathLst>
                <a:path w="5166060" h="6830128">
                  <a:moveTo>
                    <a:pt x="0" y="0"/>
                  </a:moveTo>
                  <a:lnTo>
                    <a:pt x="5166061" y="0"/>
                  </a:lnTo>
                  <a:lnTo>
                    <a:pt x="5166061" y="6830128"/>
                  </a:lnTo>
                  <a:lnTo>
                    <a:pt x="0" y="68301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ru-RU"/>
            </a:p>
          </p:txBody>
        </p:sp>
      </p:grp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3194518"/>
              </p:ext>
            </p:extLst>
          </p:nvPr>
        </p:nvGraphicFramePr>
        <p:xfrm>
          <a:off x="8653622" y="495300"/>
          <a:ext cx="8900153" cy="8153400"/>
        </p:xfrm>
        <a:graphic>
          <a:graphicData uri="http://schemas.openxmlformats.org/drawingml/2006/table">
            <a:tbl>
              <a:tblPr/>
              <a:tblGrid>
                <a:gridCol w="89001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61797">
                <a:tc>
                  <a:txBody>
                    <a:bodyPr/>
                    <a:lstStyle/>
                    <a:p>
                      <a:pPr algn="l">
                        <a:lnSpc>
                          <a:spcPts val="11340"/>
                        </a:lnSpc>
                        <a:defRPr/>
                      </a:pPr>
                      <a:r>
                        <a:rPr lang="ru-RU" sz="8100">
                          <a:solidFill>
                            <a:srgbClr val="F7B4A7"/>
                          </a:solidFill>
                          <a:latin typeface="Clear Sans Bold"/>
                        </a:rPr>
                        <a:t>Содержание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66675" cap="flat" cmpd="sng" algn="ctr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6675" cap="flat" cmpd="sng" algn="ctr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6675" cap="flat" cmpd="sng" algn="ctr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6675" cap="flat" cmpd="sng" algn="ctr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1603">
                <a:tc>
                  <a:txBody>
                    <a:bodyPr/>
                    <a:lstStyle/>
                    <a:p>
                      <a:pPr marL="626111" lvl="1" indent="-313055" algn="l">
                        <a:lnSpc>
                          <a:spcPct val="120000"/>
                        </a:lnSpc>
                        <a:buFont typeface="Arial"/>
                        <a:buChar char="•"/>
                        <a:defRPr/>
                      </a:pPr>
                      <a:r>
                        <a:rPr lang="ru-RU" sz="4000">
                          <a:solidFill>
                            <a:schemeClr val="bg1"/>
                          </a:solidFill>
                          <a:latin typeface="Clear Sans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Ход работы</a:t>
                      </a:r>
                      <a:endParaRPr lang="ru-RU" sz="4000">
                        <a:solidFill>
                          <a:schemeClr val="bg1"/>
                        </a:solidFill>
                        <a:latin typeface="Clear Sans"/>
                      </a:endParaRPr>
                    </a:p>
                    <a:p>
                      <a:pPr marL="626111" lvl="1" indent="-313055" algn="l">
                        <a:lnSpc>
                          <a:spcPct val="120000"/>
                        </a:lnSpc>
                        <a:buFont typeface="Arial"/>
                        <a:buChar char="•"/>
                        <a:defRPr/>
                      </a:pPr>
                      <a:r>
                        <a:rPr lang="ru-RU" sz="4000">
                          <a:solidFill>
                            <a:schemeClr val="bg1"/>
                          </a:solidFill>
                          <a:latin typeface="Clear Sans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Структура </a:t>
                      </a:r>
                      <a:r>
                        <a:rPr lang="ru-RU" sz="4000" err="1">
                          <a:solidFill>
                            <a:schemeClr val="bg1"/>
                          </a:solidFill>
                          <a:latin typeface="Clear Sans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датасета</a:t>
                      </a:r>
                      <a:endParaRPr lang="ru-RU" sz="4000">
                        <a:solidFill>
                          <a:schemeClr val="bg1"/>
                        </a:solidFill>
                        <a:latin typeface="Clear Sans"/>
                      </a:endParaRPr>
                    </a:p>
                    <a:p>
                      <a:pPr marL="626111" lvl="1" indent="-313055" algn="l">
                        <a:lnSpc>
                          <a:spcPct val="120000"/>
                        </a:lnSpc>
                        <a:buFont typeface="Arial"/>
                        <a:buChar char="•"/>
                        <a:defRPr/>
                      </a:pPr>
                      <a:r>
                        <a:rPr lang="ru-RU" sz="4000">
                          <a:solidFill>
                            <a:schemeClr val="bg1"/>
                          </a:solidFill>
                          <a:latin typeface="Clear Sans"/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Анализ </a:t>
                      </a:r>
                      <a:r>
                        <a:rPr lang="ru-RU" sz="4000" err="1">
                          <a:solidFill>
                            <a:schemeClr val="bg1"/>
                          </a:solidFill>
                          <a:latin typeface="Clear Sans"/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датасета</a:t>
                      </a:r>
                      <a:endParaRPr lang="ru-RU" sz="4000">
                        <a:solidFill>
                          <a:schemeClr val="bg1"/>
                        </a:solidFill>
                        <a:latin typeface="Clear Sans"/>
                      </a:endParaRPr>
                    </a:p>
                    <a:p>
                      <a:pPr marL="626111" lvl="1" indent="-313055" algn="l">
                        <a:lnSpc>
                          <a:spcPct val="120000"/>
                        </a:lnSpc>
                        <a:buFont typeface="Arial"/>
                        <a:buChar char="•"/>
                        <a:defRPr/>
                      </a:pPr>
                      <a:r>
                        <a:rPr lang="ru-RU" sz="4000">
                          <a:solidFill>
                            <a:schemeClr val="bg1"/>
                          </a:solidFill>
                          <a:latin typeface="Clear Sans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Визуализация </a:t>
                      </a:r>
                      <a:r>
                        <a:rPr lang="en-US" sz="4000">
                          <a:solidFill>
                            <a:schemeClr val="bg1"/>
                          </a:solidFill>
                          <a:latin typeface="Clear Sans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Python</a:t>
                      </a:r>
                      <a:endParaRPr lang="en-US" sz="4000">
                        <a:solidFill>
                          <a:schemeClr val="bg1"/>
                        </a:solidFill>
                        <a:latin typeface="Clear Sans"/>
                      </a:endParaRPr>
                    </a:p>
                    <a:p>
                      <a:pPr marL="626111" lvl="1" indent="-313055" algn="l">
                        <a:lnSpc>
                          <a:spcPct val="120000"/>
                        </a:lnSpc>
                        <a:buFont typeface="Arial"/>
                        <a:buChar char="•"/>
                        <a:defRPr/>
                      </a:pPr>
                      <a:r>
                        <a:rPr lang="ru-RU" sz="4000">
                          <a:solidFill>
                            <a:schemeClr val="bg1"/>
                          </a:solidFill>
                          <a:latin typeface="Clear Sans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Визуализация </a:t>
                      </a:r>
                      <a:r>
                        <a:rPr lang="en-US" sz="4000">
                          <a:solidFill>
                            <a:schemeClr val="bg1"/>
                          </a:solidFill>
                          <a:latin typeface="Clear Sans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Power BI</a:t>
                      </a:r>
                      <a:endParaRPr lang="ru-RU" sz="4000">
                        <a:solidFill>
                          <a:schemeClr val="bg1"/>
                        </a:solidFill>
                        <a:latin typeface="Clear Sans"/>
                        <a:hlinkClick r:id="rId8" action="ppaction://hlinksldjump">
                          <a:extLst>
                            <a:ext uri="{A12FA001-AC4F-418D-AE19-62706E023703}">
                              <ahyp:hlinkClr xmlns:ahyp="http://schemas.microsoft.com/office/drawing/2018/hyperlinkcolor" val="tx"/>
                            </a:ext>
                          </a:extLst>
                        </a:hlinkClick>
                      </a:endParaRPr>
                    </a:p>
                    <a:p>
                      <a:pPr marL="626111" lvl="1" indent="-313055" algn="l">
                        <a:lnSpc>
                          <a:spcPts val="4060"/>
                        </a:lnSpc>
                        <a:buFont typeface="Arial"/>
                        <a:buChar char="•"/>
                        <a:defRPr/>
                      </a:pPr>
                      <a:endParaRPr lang="ru-RU" sz="2900">
                        <a:solidFill>
                          <a:srgbClr val="94DDDE"/>
                        </a:solidFill>
                        <a:latin typeface="Clear Sans"/>
                        <a:hlinkClick r:id="rId13" action="ppaction://hlinksldjump">
                          <a:extLst>
                            <a:ext uri="{A12FA001-AC4F-418D-AE19-62706E023703}">
                              <ahyp:hlinkClr xmlns:ahyp="http://schemas.microsoft.com/office/drawing/2018/hyperlinkcolor" val="tx"/>
                            </a:ext>
                          </a:extLst>
                        </a:hlinkClick>
                      </a:endParaRPr>
                    </a:p>
                    <a:p>
                      <a:pPr marL="626111" lvl="1" indent="-313055" algn="l">
                        <a:lnSpc>
                          <a:spcPts val="4060"/>
                        </a:lnSpc>
                        <a:buFont typeface="Arial"/>
                        <a:buChar char="•"/>
                        <a:defRPr/>
                      </a:pPr>
                      <a:endParaRPr lang="en-US" sz="2900">
                        <a:solidFill>
                          <a:schemeClr val="bg1"/>
                        </a:solidFill>
                        <a:latin typeface="Clear Sans"/>
                        <a:hlinkClick r:id="rId13" action="ppaction://hlinksldjump">
                          <a:extLst>
                            <a:ext uri="{A12FA001-AC4F-418D-AE19-62706E023703}">
                              <ahyp:hlinkClr xmlns:ahyp="http://schemas.microsoft.com/office/drawing/2018/hyperlinkcolor" val="tx"/>
                            </a:ext>
                          </a:extLst>
                        </a:hlinkClick>
                      </a:endParaRPr>
                    </a:p>
                  </a:txBody>
                  <a:tcPr marL="190500" marR="190500" marT="190500" marB="190500" anchor="ctr">
                    <a:lnL w="66675" cap="flat" cmpd="sng" algn="ctr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6675" cap="flat" cmpd="sng" algn="ctr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6675" cap="flat" cmpd="sng" algn="ctr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6675" cap="flat" cmpd="sng" algn="ctr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8" name="Rectangle 4117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0" name="Freeform: Shape 4119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8944177" cy="10287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482600" y="2561771"/>
            <a:ext cx="7978975" cy="518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Облако</a:t>
            </a:r>
            <a:r>
              <a:rPr lang="en-US" sz="80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80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слов</a:t>
            </a:r>
            <a:r>
              <a:rPr lang="en-US" sz="80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80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датасета</a:t>
            </a:r>
            <a:r>
              <a:rPr lang="en-US" sz="80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в </a:t>
            </a:r>
            <a:r>
              <a:rPr lang="en-US" sz="80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форме</a:t>
            </a:r>
            <a:r>
              <a:rPr lang="en-US" sz="8000" kern="1200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 </a:t>
            </a:r>
            <a:r>
              <a:rPr lang="en-US" sz="8000" kern="1200" err="1">
                <a:solidFill>
                  <a:schemeClr val="tx1"/>
                </a:solidFill>
                <a:latin typeface="Clear Sans Bold" panose="020B0604020202020204" charset="0"/>
                <a:ea typeface="+mj-ea"/>
                <a:cs typeface="Clear Sans Bold" panose="020B0604020202020204" charset="0"/>
              </a:rPr>
              <a:t>логотипа</a:t>
            </a:r>
            <a:endParaRPr lang="en-US" sz="8000" kern="1200">
              <a:solidFill>
                <a:schemeClr val="tx1"/>
              </a:solidFill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19047ED-C709-E038-F9D9-B8B8AD181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26401" y="9071"/>
            <a:ext cx="10287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2868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6912767" cy="10287000"/>
          </a:xfrm>
          <a:custGeom>
            <a:avLst/>
            <a:gdLst/>
            <a:ahLst/>
            <a:cxnLst/>
            <a:rect l="l" t="t" r="r" b="b"/>
            <a:pathLst>
              <a:path w="6912767" h="10287000">
                <a:moveTo>
                  <a:pt x="0" y="0"/>
                </a:moveTo>
                <a:lnTo>
                  <a:pt x="6912767" y="0"/>
                </a:lnTo>
                <a:lnTo>
                  <a:pt x="691276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224" r="-96992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4" name="TextBox 4"/>
          <p:cNvSpPr txBox="1"/>
          <p:nvPr/>
        </p:nvSpPr>
        <p:spPr>
          <a:xfrm>
            <a:off x="8210956" y="495300"/>
            <a:ext cx="9162237" cy="2577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ru-RU" sz="6399">
                <a:solidFill>
                  <a:srgbClr val="2B4B82"/>
                </a:solidFill>
                <a:latin typeface="Clear Sans Bold"/>
              </a:rPr>
              <a:t>Интерактивный сайт для просмотра категорий</a:t>
            </a:r>
            <a:endParaRPr lang="en-US" sz="6399">
              <a:solidFill>
                <a:srgbClr val="2B4B82"/>
              </a:solidFill>
              <a:latin typeface="Clear Sans Bold"/>
            </a:endParaRPr>
          </a:p>
        </p:txBody>
      </p:sp>
      <p:pic>
        <p:nvPicPr>
          <p:cNvPr id="9" name="Рисунок 8" descr="Изображение выглядит как текст, снимок экрана, программное обеспечение, Операционная система&#10;&#10;Автоматически созданное описание">
            <a:extLst>
              <a:ext uri="{FF2B5EF4-FFF2-40B4-BE49-F238E27FC236}">
                <a16:creationId xmlns:a16="http://schemas.microsoft.com/office/drawing/2014/main" id="{9F4B56AA-E2E8-671E-C858-A05482AAF6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" t="10468" b="1247"/>
          <a:stretch/>
        </p:blipFill>
        <p:spPr>
          <a:xfrm>
            <a:off x="7862886" y="3916679"/>
            <a:ext cx="9858375" cy="470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65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990600" y="495300"/>
            <a:ext cx="16382593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6399">
                <a:solidFill>
                  <a:srgbClr val="2B4B82"/>
                </a:solidFill>
                <a:latin typeface="Clear Sans Bold"/>
              </a:rPr>
              <a:t>Power BI </a:t>
            </a:r>
            <a:r>
              <a:rPr lang="ru-RU" sz="6399">
                <a:solidFill>
                  <a:srgbClr val="2B4B82"/>
                </a:solidFill>
                <a:latin typeface="Clear Sans Bold"/>
              </a:rPr>
              <a:t>карта с первым/последним запросом и их количество</a:t>
            </a:r>
            <a:endParaRPr lang="en-US" sz="6399">
              <a:solidFill>
                <a:srgbClr val="2B4B82"/>
              </a:solidFill>
              <a:latin typeface="Clear Sans Bold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3" name="Надстройка 2">
                <a:extLst>
                  <a:ext uri="{FF2B5EF4-FFF2-40B4-BE49-F238E27FC236}">
                    <a16:creationId xmlns:a16="http://schemas.microsoft.com/office/drawing/2014/main" id="{15C6E274-48E7-2F77-7E5F-A27D0C55874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4787181"/>
                  </p:ext>
                </p:extLst>
              </p:nvPr>
            </p:nvGraphicFramePr>
            <p:xfrm>
              <a:off x="0" y="2213719"/>
              <a:ext cx="18288000" cy="8073281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3" name="Надстройка 2">
                <a:extLst>
                  <a:ext uri="{FF2B5EF4-FFF2-40B4-BE49-F238E27FC236}">
                    <a16:creationId xmlns:a16="http://schemas.microsoft.com/office/drawing/2014/main" id="{15C6E274-48E7-2F77-7E5F-A27D0C5587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2213719"/>
                <a:ext cx="18288000" cy="80732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52181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6003" y="342900"/>
            <a:ext cx="16915993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6399">
                <a:solidFill>
                  <a:srgbClr val="2B4B82"/>
                </a:solidFill>
                <a:latin typeface="Clear Sans Bold"/>
              </a:rPr>
              <a:t>Power BI Heat Map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5" name="Надстройка 4">
                <a:extLst>
                  <a:ext uri="{FF2B5EF4-FFF2-40B4-BE49-F238E27FC236}">
                    <a16:creationId xmlns:a16="http://schemas.microsoft.com/office/drawing/2014/main" id="{5E55DE4E-6D37-0F6E-AB19-243BFF9521C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22651076"/>
                  </p:ext>
                </p:extLst>
              </p:nvPr>
            </p:nvGraphicFramePr>
            <p:xfrm>
              <a:off x="0" y="2061319"/>
              <a:ext cx="18288000" cy="8225681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Надстройка 4">
                <a:extLst>
                  <a:ext uri="{FF2B5EF4-FFF2-40B4-BE49-F238E27FC236}">
                    <a16:creationId xmlns:a16="http://schemas.microsoft.com/office/drawing/2014/main" id="{5E55DE4E-6D37-0F6E-AB19-243BFF9521C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2061319"/>
                <a:ext cx="18288000" cy="82256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90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62203" y="190500"/>
            <a:ext cx="16763593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ru-RU" sz="6399">
                <a:solidFill>
                  <a:srgbClr val="2B4B82"/>
                </a:solidFill>
                <a:latin typeface="Clear Sans Bold"/>
              </a:rPr>
              <a:t>Количество запросов по категориям и годам</a:t>
            </a:r>
            <a:endParaRPr lang="en-US" sz="6399">
              <a:solidFill>
                <a:srgbClr val="2B4B82"/>
              </a:solidFill>
              <a:latin typeface="Clear Sans Bold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5" name="Надстройка 4">
                <a:extLst>
                  <a:ext uri="{FF2B5EF4-FFF2-40B4-BE49-F238E27FC236}">
                    <a16:creationId xmlns:a16="http://schemas.microsoft.com/office/drawing/2014/main" id="{222FE6D1-2D2B-F39B-39E9-A8820EB10B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47353539"/>
                  </p:ext>
                </p:extLst>
              </p:nvPr>
            </p:nvGraphicFramePr>
            <p:xfrm>
              <a:off x="0" y="1754705"/>
              <a:ext cx="18288000" cy="853229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Надстройка 4">
                <a:extLst>
                  <a:ext uri="{FF2B5EF4-FFF2-40B4-BE49-F238E27FC236}">
                    <a16:creationId xmlns:a16="http://schemas.microsoft.com/office/drawing/2014/main" id="{222FE6D1-2D2B-F39B-39E9-A8820EB10B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754705"/>
                <a:ext cx="18288000" cy="853229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715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00303" y="266700"/>
            <a:ext cx="16687393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ru-RU" sz="6399">
                <a:solidFill>
                  <a:srgbClr val="2B4B82"/>
                </a:solidFill>
                <a:latin typeface="Clear Sans Bold"/>
              </a:rPr>
              <a:t>Круговая диаграмма распределения запросов по годам</a:t>
            </a:r>
            <a:endParaRPr lang="en-US" sz="6399">
              <a:solidFill>
                <a:srgbClr val="2B4B82"/>
              </a:solidFill>
              <a:latin typeface="Clear Sans Bold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5" name="Надстройка 4">
                <a:extLst>
                  <a:ext uri="{FF2B5EF4-FFF2-40B4-BE49-F238E27FC236}">
                    <a16:creationId xmlns:a16="http://schemas.microsoft.com/office/drawing/2014/main" id="{A44CB17E-CC33-11EE-3D1A-840A0C04661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17331436"/>
                  </p:ext>
                </p:extLst>
              </p:nvPr>
            </p:nvGraphicFramePr>
            <p:xfrm>
              <a:off x="0" y="1985119"/>
              <a:ext cx="18288000" cy="8301881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Надстройка 4">
                <a:extLst>
                  <a:ext uri="{FF2B5EF4-FFF2-40B4-BE49-F238E27FC236}">
                    <a16:creationId xmlns:a16="http://schemas.microsoft.com/office/drawing/2014/main" id="{A44CB17E-CC33-11EE-3D1A-840A0C04661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985119"/>
                <a:ext cx="18288000" cy="83018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3253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76503" y="377081"/>
            <a:ext cx="16534993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ru-RU" sz="6399">
                <a:solidFill>
                  <a:srgbClr val="2B4B82"/>
                </a:solidFill>
                <a:latin typeface="Clear Sans Bold"/>
              </a:rPr>
              <a:t>Изменение числа запросов по годам и сами запросы</a:t>
            </a:r>
            <a:endParaRPr lang="en-US" sz="6399">
              <a:solidFill>
                <a:srgbClr val="2B4B82"/>
              </a:solidFill>
              <a:latin typeface="Clear Sans Bold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3" name="Надстройка 2">
                <a:extLst>
                  <a:ext uri="{FF2B5EF4-FFF2-40B4-BE49-F238E27FC236}">
                    <a16:creationId xmlns:a16="http://schemas.microsoft.com/office/drawing/2014/main" id="{CD1A36F2-6E85-9569-9569-4EC773AA64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91824914"/>
                  </p:ext>
                </p:extLst>
              </p:nvPr>
            </p:nvGraphicFramePr>
            <p:xfrm>
              <a:off x="0" y="2095500"/>
              <a:ext cx="18288000" cy="8191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3" name="Надстройка 2">
                <a:extLst>
                  <a:ext uri="{FF2B5EF4-FFF2-40B4-BE49-F238E27FC236}">
                    <a16:creationId xmlns:a16="http://schemas.microsoft.com/office/drawing/2014/main" id="{CD1A36F2-6E85-9569-9569-4EC773AA64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2095500"/>
                <a:ext cx="18288000" cy="8191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81992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4515DB5-BC85-B56F-6982-CAE77588C3D4}"/>
              </a:ext>
            </a:extLst>
          </p:cNvPr>
          <p:cNvSpPr txBox="1"/>
          <p:nvPr/>
        </p:nvSpPr>
        <p:spPr>
          <a:xfrm>
            <a:off x="1219535" y="547266"/>
            <a:ext cx="12328454" cy="1472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13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800" b="0" i="0" u="none" strike="noStrike" kern="1200" cap="none" spc="0" normalizeH="0" baseline="0" noProof="0" dirty="0">
                <a:ln>
                  <a:noFill/>
                </a:ln>
                <a:solidFill>
                  <a:srgbClr val="F7B4A7"/>
                </a:solidFill>
                <a:effectLst/>
                <a:uLnTx/>
                <a:uFillTx/>
                <a:latin typeface="Clear Sans Bold"/>
                <a:ea typeface="+mn-ea"/>
                <a:cs typeface="+mn-cs"/>
              </a:rPr>
              <a:t>Вывод</a:t>
            </a:r>
            <a:endParaRPr lang="ru-RU" sz="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6E6647-E2FF-4BDC-12A5-A058439AA867}"/>
              </a:ext>
            </a:extLst>
          </p:cNvPr>
          <p:cNvSpPr txBox="1"/>
          <p:nvPr/>
        </p:nvSpPr>
        <p:spPr>
          <a:xfrm>
            <a:off x="1219535" y="2389593"/>
            <a:ext cx="1126891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600" b="1" dirty="0">
                <a:solidFill>
                  <a:srgbClr val="94DDDE"/>
                </a:solidFill>
                <a:latin typeface="Clear Sans" panose="020B0604020202020204" charset="0"/>
                <a:cs typeface="Clear Sans" panose="020B0604020202020204" charset="0"/>
              </a:rPr>
              <a:t>Анализ поисковых запросов Google (2001-2020) выявил значительные изменения в интересах пользователей, вызванные социальными, экономическими и технологическими факторами. В периоды глобальных событий, таких как пандемии и экономические кризисы, меняются запросы, связанные с работой, здоровьем и образованием. Эти тренды полезны для прогнозирования и адаптации маркетинговых стратегий, подтверждая важность мониторинга запросов для понимания динамики пользовательских интересов.</a:t>
            </a:r>
            <a:endParaRPr lang="ru-RU" sz="2800" dirty="0">
              <a:solidFill>
                <a:srgbClr val="94DDDE"/>
              </a:solidFill>
              <a:latin typeface="Clear Sans" panose="020B0604020202020204" charset="0"/>
              <a:cs typeface="Clear Sans" panose="020B0604020202020204" charset="0"/>
            </a:endParaRP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1A80CF7C-6D51-0AB4-FAF2-C8C35E53D0AF}"/>
              </a:ext>
            </a:extLst>
          </p:cNvPr>
          <p:cNvSpPr/>
          <p:nvPr/>
        </p:nvSpPr>
        <p:spPr>
          <a:xfrm>
            <a:off x="12747526" y="6729741"/>
            <a:ext cx="8468381" cy="5158014"/>
          </a:xfrm>
          <a:custGeom>
            <a:avLst/>
            <a:gdLst/>
            <a:ahLst/>
            <a:cxnLst/>
            <a:rect l="l" t="t" r="r" b="b"/>
            <a:pathLst>
              <a:path w="6755642" h="4114800">
                <a:moveTo>
                  <a:pt x="0" y="0"/>
                </a:moveTo>
                <a:lnTo>
                  <a:pt x="6755642" y="0"/>
                </a:lnTo>
                <a:lnTo>
                  <a:pt x="675564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264DDAB-6B82-0574-4657-4F8AC502A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7989" y="1283397"/>
            <a:ext cx="4069080" cy="406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640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4515DB5-BC85-B56F-6982-CAE77588C3D4}"/>
              </a:ext>
            </a:extLst>
          </p:cNvPr>
          <p:cNvSpPr txBox="1"/>
          <p:nvPr/>
        </p:nvSpPr>
        <p:spPr>
          <a:xfrm>
            <a:off x="5712803" y="227438"/>
            <a:ext cx="12328454" cy="18184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13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100" b="0" i="0" u="none" strike="noStrike" kern="1200" cap="none" spc="0" normalizeH="0" baseline="0" noProof="0" dirty="0">
                <a:ln>
                  <a:noFill/>
                </a:ln>
                <a:solidFill>
                  <a:srgbClr val="F7B4A7"/>
                </a:solidFill>
                <a:effectLst/>
                <a:uLnTx/>
                <a:uFillTx/>
                <a:latin typeface="Clear Sans Bold"/>
                <a:ea typeface="+mn-ea"/>
                <a:cs typeface="+mn-cs"/>
              </a:rPr>
              <a:t>Цель проекта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6E6647-E2FF-4BDC-12A5-A058439AA867}"/>
              </a:ext>
            </a:extLst>
          </p:cNvPr>
          <p:cNvSpPr txBox="1"/>
          <p:nvPr/>
        </p:nvSpPr>
        <p:spPr>
          <a:xfrm>
            <a:off x="5712803" y="2237193"/>
            <a:ext cx="112689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 b="1" dirty="0">
                <a:solidFill>
                  <a:srgbClr val="94DDDE"/>
                </a:solidFill>
                <a:latin typeface="Clear Sans" panose="020B0604020202020204" charset="0"/>
                <a:cs typeface="Clear Sans" panose="020B0604020202020204" charset="0"/>
              </a:rPr>
              <a:t>Проанализировать тренды поисковых запросов Google с 2001 по 2020 годы, выявить ключевые тенденции и изменения в интересах пользователей.</a:t>
            </a:r>
            <a:endParaRPr lang="ru-RU" sz="2400" dirty="0">
              <a:solidFill>
                <a:srgbClr val="94DDDE"/>
              </a:solidFill>
              <a:latin typeface="Clear Sans" panose="020B0604020202020204" charset="0"/>
              <a:cs typeface="Clear Sans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4B0782-B1E8-02A2-B500-3E4808DDB63E}"/>
              </a:ext>
            </a:extLst>
          </p:cNvPr>
          <p:cNvSpPr txBox="1"/>
          <p:nvPr/>
        </p:nvSpPr>
        <p:spPr>
          <a:xfrm>
            <a:off x="5712803" y="4258875"/>
            <a:ext cx="9876970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ru-RU" sz="8100" b="0" i="0" u="none" strike="noStrike" kern="1200" cap="none" spc="0" normalizeH="0" baseline="0" noProof="0" dirty="0">
                <a:ln>
                  <a:noFill/>
                </a:ln>
                <a:solidFill>
                  <a:srgbClr val="F7B4A7"/>
                </a:solidFill>
                <a:effectLst/>
                <a:uLnTx/>
                <a:uFillTx/>
                <a:latin typeface="Clear Sans Bold"/>
                <a:ea typeface="+mn-ea"/>
                <a:cs typeface="+mn-cs"/>
              </a:rPr>
              <a:t>Актуальность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982AEA-43AC-B2D3-4342-E0ECB8777BA5}"/>
              </a:ext>
            </a:extLst>
          </p:cNvPr>
          <p:cNvSpPr txBox="1"/>
          <p:nvPr/>
        </p:nvSpPr>
        <p:spPr>
          <a:xfrm>
            <a:off x="5712803" y="6049725"/>
            <a:ext cx="1126891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3200" b="1" dirty="0">
                <a:solidFill>
                  <a:srgbClr val="94DDDE"/>
                </a:solidFill>
                <a:latin typeface="Clear Sans" panose="020B0604020202020204" charset="0"/>
                <a:cs typeface="Clear Sans" panose="020B0604020202020204" charset="0"/>
              </a:rPr>
              <a:t>Понимание трендов поисковых запросов помогает компаниям и исследователям адаптировать контент и стратегии продвижения, а также изучать изменения интересов общества.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1A80CF7C-6D51-0AB4-FAF2-C8C35E53D0AF}"/>
              </a:ext>
            </a:extLst>
          </p:cNvPr>
          <p:cNvSpPr/>
          <p:nvPr/>
        </p:nvSpPr>
        <p:spPr>
          <a:xfrm>
            <a:off x="-2927905" y="-920739"/>
            <a:ext cx="8468381" cy="5158014"/>
          </a:xfrm>
          <a:custGeom>
            <a:avLst/>
            <a:gdLst/>
            <a:ahLst/>
            <a:cxnLst/>
            <a:rect l="l" t="t" r="r" b="b"/>
            <a:pathLst>
              <a:path w="6755642" h="4114800">
                <a:moveTo>
                  <a:pt x="0" y="0"/>
                </a:moveTo>
                <a:lnTo>
                  <a:pt x="6755642" y="0"/>
                </a:lnTo>
                <a:lnTo>
                  <a:pt x="675564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9EE2FD88-897A-628D-7BCF-24435CC49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03" y="4041748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5022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FB383FB-7D89-B1A0-EDA9-E66FADC0B906}"/>
              </a:ext>
            </a:extLst>
          </p:cNvPr>
          <p:cNvSpPr txBox="1"/>
          <p:nvPr/>
        </p:nvSpPr>
        <p:spPr>
          <a:xfrm>
            <a:off x="1103085" y="1098619"/>
            <a:ext cx="14282057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8800" b="1" dirty="0">
                <a:solidFill>
                  <a:srgbClr val="F7B4A7"/>
                </a:solidFill>
                <a:latin typeface="Clear Sans Bold" panose="020B0604020202020204" charset="0"/>
                <a:cs typeface="Clear Sans Bold" panose="020B0604020202020204" charset="0"/>
              </a:rPr>
              <a:t>Гипотеза</a:t>
            </a:r>
          </a:p>
          <a:p>
            <a:pPr algn="just"/>
            <a:endParaRPr lang="ru-RU" b="1" dirty="0">
              <a:solidFill>
                <a:srgbClr val="F7B4A7"/>
              </a:solidFill>
              <a:latin typeface="Clear Sans Bold" panose="020B0604020202020204" charset="0"/>
              <a:cs typeface="Clear Sans Bold" panose="020B0604020202020204" charset="0"/>
            </a:endParaRPr>
          </a:p>
          <a:p>
            <a:pPr algn="just"/>
            <a:r>
              <a:rPr lang="ru-RU" sz="4000" b="1" dirty="0">
                <a:solidFill>
                  <a:srgbClr val="94DDDE"/>
                </a:solidFill>
                <a:latin typeface="Clear Sans" panose="020B0604020202020204" charset="0"/>
                <a:cs typeface="Clear Sans" panose="020B0604020202020204" charset="0"/>
              </a:rPr>
              <a:t>Тренды поисковых запросов изменяются под влиянием внешних факторов, таких как социальные и экономические события, сезонность, технологии и глобальные катастрофы.</a:t>
            </a:r>
          </a:p>
        </p:txBody>
      </p:sp>
      <p:sp>
        <p:nvSpPr>
          <p:cNvPr id="10" name="Freeform 8">
            <a:extLst>
              <a:ext uri="{FF2B5EF4-FFF2-40B4-BE49-F238E27FC236}">
                <a16:creationId xmlns:a16="http://schemas.microsoft.com/office/drawing/2014/main" id="{D8281E43-44F1-77AA-AEBB-5556427BD297}"/>
              </a:ext>
            </a:extLst>
          </p:cNvPr>
          <p:cNvSpPr/>
          <p:nvPr/>
        </p:nvSpPr>
        <p:spPr>
          <a:xfrm flipH="1">
            <a:off x="-1575792" y="5881954"/>
            <a:ext cx="5357753" cy="5591583"/>
          </a:xfrm>
          <a:custGeom>
            <a:avLst/>
            <a:gdLst/>
            <a:ahLst/>
            <a:cxnLst/>
            <a:rect l="l" t="t" r="r" b="b"/>
            <a:pathLst>
              <a:path w="5357753" h="5591583">
                <a:moveTo>
                  <a:pt x="5357753" y="0"/>
                </a:moveTo>
                <a:lnTo>
                  <a:pt x="0" y="0"/>
                </a:lnTo>
                <a:lnTo>
                  <a:pt x="0" y="5591582"/>
                </a:lnTo>
                <a:lnTo>
                  <a:pt x="5357753" y="5591582"/>
                </a:lnTo>
                <a:lnTo>
                  <a:pt x="535775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B0D05443-2EC9-18FA-7FA6-6DFD235C12CE}"/>
              </a:ext>
            </a:extLst>
          </p:cNvPr>
          <p:cNvSpPr/>
          <p:nvPr/>
        </p:nvSpPr>
        <p:spPr>
          <a:xfrm>
            <a:off x="15592977" y="6652997"/>
            <a:ext cx="1194327" cy="2586142"/>
          </a:xfrm>
          <a:custGeom>
            <a:avLst/>
            <a:gdLst/>
            <a:ahLst/>
            <a:cxnLst/>
            <a:rect l="l" t="t" r="r" b="b"/>
            <a:pathLst>
              <a:path w="1194327" h="2586142">
                <a:moveTo>
                  <a:pt x="0" y="0"/>
                </a:moveTo>
                <a:lnTo>
                  <a:pt x="1194327" y="0"/>
                </a:lnTo>
                <a:lnTo>
                  <a:pt x="1194327" y="2586142"/>
                </a:lnTo>
                <a:lnTo>
                  <a:pt x="0" y="25861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C729AF69-DCB3-68D2-7941-665FF962255F}"/>
              </a:ext>
            </a:extLst>
          </p:cNvPr>
          <p:cNvSpPr/>
          <p:nvPr/>
        </p:nvSpPr>
        <p:spPr>
          <a:xfrm>
            <a:off x="15614203" y="-1429665"/>
            <a:ext cx="3486358" cy="4114800"/>
          </a:xfrm>
          <a:custGeom>
            <a:avLst/>
            <a:gdLst/>
            <a:ahLst/>
            <a:cxnLst/>
            <a:rect l="l" t="t" r="r" b="b"/>
            <a:pathLst>
              <a:path w="3486358" h="4114800">
                <a:moveTo>
                  <a:pt x="0" y="0"/>
                </a:moveTo>
                <a:lnTo>
                  <a:pt x="3486358" y="0"/>
                </a:lnTo>
                <a:lnTo>
                  <a:pt x="34863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D37C3FD-2117-7EEC-FCEE-A22D17595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529" y="5456353"/>
            <a:ext cx="3782786" cy="3782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84B8E00-66AF-D8C1-2AFA-9695DDF55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687" y="5513464"/>
            <a:ext cx="3674917" cy="367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8166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DD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049432" y="5139813"/>
            <a:ext cx="5131837" cy="4114800"/>
          </a:xfrm>
          <a:custGeom>
            <a:avLst/>
            <a:gdLst/>
            <a:ahLst/>
            <a:cxnLst/>
            <a:rect l="l" t="t" r="r" b="b"/>
            <a:pathLst>
              <a:path w="5131837" h="4114800">
                <a:moveTo>
                  <a:pt x="0" y="0"/>
                </a:moveTo>
                <a:lnTo>
                  <a:pt x="5131837" y="0"/>
                </a:lnTo>
                <a:lnTo>
                  <a:pt x="513183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grpSp>
        <p:nvGrpSpPr>
          <p:cNvPr id="3" name="Group 3"/>
          <p:cNvGrpSpPr/>
          <p:nvPr/>
        </p:nvGrpSpPr>
        <p:grpSpPr>
          <a:xfrm>
            <a:off x="1066800" y="725171"/>
            <a:ext cx="10972800" cy="8855095"/>
            <a:chOff x="0" y="85726"/>
            <a:chExt cx="13024306" cy="11806790"/>
          </a:xfrm>
        </p:grpSpPr>
        <p:sp>
          <p:nvSpPr>
            <p:cNvPr id="4" name="TextBox 4"/>
            <p:cNvSpPr txBox="1"/>
            <p:nvPr/>
          </p:nvSpPr>
          <p:spPr>
            <a:xfrm>
              <a:off x="0" y="85726"/>
              <a:ext cx="13024306" cy="1145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19"/>
                </a:lnSpc>
              </a:pPr>
              <a:r>
                <a:rPr lang="ru-RU" sz="6399">
                  <a:solidFill>
                    <a:srgbClr val="31356E"/>
                  </a:solidFill>
                  <a:latin typeface="Clear Sans Bold"/>
                </a:rPr>
                <a:t>Ход работы</a:t>
              </a:r>
              <a:endParaRPr lang="en-US" sz="6399">
                <a:solidFill>
                  <a:srgbClr val="31356E"/>
                </a:solidFill>
                <a:latin typeface="Clear Sans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431105"/>
              <a:ext cx="12478551" cy="104614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 algn="l">
                <a:lnSpc>
                  <a:spcPts val="4060"/>
                </a:lnSpc>
                <a:buFont typeface="Arial" panose="020B0604020202020204" pitchFamily="34" charset="0"/>
                <a:buChar char="•"/>
              </a:pPr>
              <a:r>
                <a:rPr lang="ru-RU" sz="2900">
                  <a:solidFill>
                    <a:srgbClr val="2B4B82"/>
                  </a:solidFill>
                  <a:latin typeface="Clear Sans"/>
                </a:rPr>
                <a:t>Сбор данных</a:t>
              </a:r>
            </a:p>
            <a:p>
              <a:pPr algn="l">
                <a:lnSpc>
                  <a:spcPts val="4060"/>
                </a:lnSpc>
              </a:pPr>
              <a:r>
                <a:rPr lang="ru-RU" sz="2900">
                  <a:solidFill>
                    <a:srgbClr val="2B4B82"/>
                  </a:solidFill>
                  <a:latin typeface="Clear Sans"/>
                </a:rPr>
                <a:t> Основой нашего проекта стал </a:t>
              </a:r>
              <a:r>
                <a:rPr lang="ru-RU" sz="2900" err="1">
                  <a:solidFill>
                    <a:srgbClr val="2B4B82"/>
                  </a:solidFill>
                  <a:latin typeface="Clear Sans"/>
                </a:rPr>
                <a:t>датасет</a:t>
              </a:r>
              <a:r>
                <a:rPr lang="ru-RU" sz="2900">
                  <a:solidFill>
                    <a:srgbClr val="2B4B82"/>
                  </a:solidFill>
                  <a:latin typeface="Clear Sans"/>
                </a:rPr>
                <a:t> с </a:t>
              </a:r>
              <a:r>
                <a:rPr lang="ru-RU" sz="2900" err="1">
                  <a:solidFill>
                    <a:srgbClr val="2B4B82"/>
                  </a:solidFill>
                  <a:latin typeface="Clear Sans"/>
                </a:rPr>
                <a:t>Kaggle</a:t>
              </a:r>
              <a:r>
                <a:rPr lang="ru-RU" sz="2900">
                  <a:solidFill>
                    <a:srgbClr val="2B4B82"/>
                  </a:solidFill>
                  <a:latin typeface="Clear Sans"/>
                </a:rPr>
                <a:t>, содержащий данные о трендах поисковых запросов Google. </a:t>
              </a:r>
            </a:p>
            <a:p>
              <a:pPr marL="457200" indent="-457200" algn="l">
                <a:lnSpc>
                  <a:spcPts val="4060"/>
                </a:lnSpc>
                <a:buFont typeface="Arial" panose="020B0604020202020204" pitchFamily="34" charset="0"/>
                <a:buChar char="•"/>
              </a:pPr>
              <a:r>
                <a:rPr lang="ru-RU" sz="2900">
                  <a:solidFill>
                    <a:srgbClr val="2B4B82"/>
                  </a:solidFill>
                  <a:latin typeface="Clear Sans"/>
                </a:rPr>
                <a:t>Очистка и предобработка </a:t>
              </a:r>
            </a:p>
            <a:p>
              <a:pPr marL="457200" indent="-457200" algn="l">
                <a:lnSpc>
                  <a:spcPts val="4060"/>
                </a:lnSpc>
                <a:buFont typeface="Arial" panose="020B0604020202020204" pitchFamily="34" charset="0"/>
                <a:buChar char="•"/>
              </a:pPr>
              <a:r>
                <a:rPr lang="ru-RU" sz="2900">
                  <a:solidFill>
                    <a:srgbClr val="2B4B82"/>
                  </a:solidFill>
                  <a:latin typeface="Clear Sans"/>
                </a:rPr>
                <a:t>Анализ данных</a:t>
              </a:r>
            </a:p>
            <a:p>
              <a:pPr algn="l">
                <a:lnSpc>
                  <a:spcPts val="4060"/>
                </a:lnSpc>
              </a:pPr>
              <a:r>
                <a:rPr lang="ru-RU" sz="2900">
                  <a:solidFill>
                    <a:srgbClr val="2B4B82"/>
                  </a:solidFill>
                  <a:latin typeface="Clear Sans"/>
                </a:rPr>
                <a:t> Выполнили исследовательский анализ данных (EDA) для понимания основных тенденций и особенностей. </a:t>
              </a:r>
            </a:p>
            <a:p>
              <a:pPr marL="457200" indent="-457200" algn="l">
                <a:lnSpc>
                  <a:spcPts val="4060"/>
                </a:lnSpc>
                <a:buFont typeface="Arial" panose="020B0604020202020204" pitchFamily="34" charset="0"/>
                <a:buChar char="•"/>
              </a:pPr>
              <a:r>
                <a:rPr lang="ru-RU" sz="2900">
                  <a:solidFill>
                    <a:srgbClr val="2B4B82"/>
                  </a:solidFill>
                  <a:latin typeface="Clear Sans"/>
                </a:rPr>
                <a:t>Визуализация данных</a:t>
              </a:r>
            </a:p>
            <a:p>
              <a:pPr algn="l">
                <a:lnSpc>
                  <a:spcPts val="4060"/>
                </a:lnSpc>
              </a:pPr>
              <a:r>
                <a:rPr lang="ru-RU" sz="2900">
                  <a:solidFill>
                    <a:srgbClr val="2B4B82"/>
                  </a:solidFill>
                  <a:latin typeface="Clear Sans"/>
                </a:rPr>
                <a:t> Создали интерактивные визуализации с использованием инструментов </a:t>
              </a:r>
              <a:r>
                <a:rPr lang="en-US" sz="2900" err="1">
                  <a:solidFill>
                    <a:srgbClr val="2B4B82"/>
                  </a:solidFill>
                  <a:latin typeface="Clear Sans"/>
                </a:rPr>
                <a:t>MatPlotLib</a:t>
              </a:r>
              <a:r>
                <a:rPr lang="ru-RU" sz="2900">
                  <a:solidFill>
                    <a:srgbClr val="2B4B82"/>
                  </a:solidFill>
                  <a:latin typeface="Clear Sans"/>
                </a:rPr>
                <a:t> и </a:t>
              </a:r>
              <a:r>
                <a:rPr lang="en-US" sz="2900" err="1">
                  <a:solidFill>
                    <a:srgbClr val="2B4B82"/>
                  </a:solidFill>
                  <a:latin typeface="Clear Sans"/>
                </a:rPr>
                <a:t>PowerBI</a:t>
              </a:r>
              <a:r>
                <a:rPr lang="ru-RU" sz="2900">
                  <a:solidFill>
                    <a:srgbClr val="2B4B82"/>
                  </a:solidFill>
                  <a:latin typeface="Clear Sans"/>
                </a:rPr>
                <a:t>. Разработали графики, диаграммы и карты для наглядного представления данных и выявленных тенденций.</a:t>
              </a:r>
            </a:p>
            <a:p>
              <a:pPr marL="457200" indent="-457200" algn="l">
                <a:lnSpc>
                  <a:spcPts val="4060"/>
                </a:lnSpc>
                <a:buFont typeface="Arial" panose="020B0604020202020204" pitchFamily="34" charset="0"/>
                <a:buChar char="•"/>
              </a:pPr>
              <a:r>
                <a:rPr lang="ru-RU" sz="2900">
                  <a:solidFill>
                    <a:srgbClr val="2B4B82"/>
                  </a:solidFill>
                  <a:latin typeface="Clear Sans"/>
                </a:rPr>
                <a:t>Документация и отчетность</a:t>
              </a:r>
            </a:p>
            <a:p>
              <a:pPr algn="l">
                <a:lnSpc>
                  <a:spcPts val="4060"/>
                </a:lnSpc>
              </a:pPr>
              <a:r>
                <a:rPr lang="ru-RU" sz="2900">
                  <a:solidFill>
                    <a:srgbClr val="2B4B82"/>
                  </a:solidFill>
                  <a:latin typeface="Clear Sans"/>
                </a:rPr>
                <a:t> Оформили результаты в виде презентации для наглядного представления ключевых выводов и рекомендаций.</a:t>
              </a:r>
              <a:endParaRPr lang="en-US" sz="2900">
                <a:solidFill>
                  <a:srgbClr val="2B4B82"/>
                </a:solidFill>
                <a:latin typeface="Clear Sans"/>
              </a:endParaRPr>
            </a:p>
          </p:txBody>
        </p:sp>
      </p:grpSp>
      <p:pic>
        <p:nvPicPr>
          <p:cNvPr id="1027" name="Picture 3" descr="Big data - Free interface icons">
            <a:extLst>
              <a:ext uri="{FF2B5EF4-FFF2-40B4-BE49-F238E27FC236}">
                <a16:creationId xmlns:a16="http://schemas.microsoft.com/office/drawing/2014/main" id="{0F1D14CD-C8FB-BEC7-EA47-8E8B47D6B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4205" y="419100"/>
            <a:ext cx="3822290" cy="382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5666" y="-963412"/>
            <a:ext cx="4597438" cy="2842053"/>
          </a:xfrm>
          <a:custGeom>
            <a:avLst/>
            <a:gdLst/>
            <a:ahLst/>
            <a:cxnLst/>
            <a:rect l="l" t="t" r="r" b="b"/>
            <a:pathLst>
              <a:path w="4597438" h="2842053">
                <a:moveTo>
                  <a:pt x="0" y="0"/>
                </a:moveTo>
                <a:lnTo>
                  <a:pt x="4597439" y="0"/>
                </a:lnTo>
                <a:lnTo>
                  <a:pt x="4597439" y="2842052"/>
                </a:lnTo>
                <a:lnTo>
                  <a:pt x="0" y="2842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3" name="Freeform 3"/>
          <p:cNvSpPr/>
          <p:nvPr/>
        </p:nvSpPr>
        <p:spPr>
          <a:xfrm flipH="1">
            <a:off x="11207503" y="390596"/>
            <a:ext cx="2076668" cy="1276207"/>
          </a:xfrm>
          <a:custGeom>
            <a:avLst/>
            <a:gdLst/>
            <a:ahLst/>
            <a:cxnLst/>
            <a:rect l="l" t="t" r="r" b="b"/>
            <a:pathLst>
              <a:path w="2076668" h="1276207">
                <a:moveTo>
                  <a:pt x="2076669" y="0"/>
                </a:moveTo>
                <a:lnTo>
                  <a:pt x="0" y="0"/>
                </a:lnTo>
                <a:lnTo>
                  <a:pt x="0" y="1276208"/>
                </a:lnTo>
                <a:lnTo>
                  <a:pt x="2076669" y="1276208"/>
                </a:lnTo>
                <a:lnTo>
                  <a:pt x="207666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4" name="Freeform 4"/>
          <p:cNvSpPr/>
          <p:nvPr/>
        </p:nvSpPr>
        <p:spPr>
          <a:xfrm>
            <a:off x="13794348" y="-2447996"/>
            <a:ext cx="3837986" cy="4114800"/>
          </a:xfrm>
          <a:custGeom>
            <a:avLst/>
            <a:gdLst/>
            <a:ahLst/>
            <a:cxnLst/>
            <a:rect l="l" t="t" r="r" b="b"/>
            <a:pathLst>
              <a:path w="3837986" h="4114800">
                <a:moveTo>
                  <a:pt x="0" y="0"/>
                </a:moveTo>
                <a:lnTo>
                  <a:pt x="3837986" y="0"/>
                </a:lnTo>
                <a:lnTo>
                  <a:pt x="38379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Freeform 5"/>
          <p:cNvSpPr/>
          <p:nvPr/>
        </p:nvSpPr>
        <p:spPr>
          <a:xfrm>
            <a:off x="5649912" y="-3759204"/>
            <a:ext cx="5357753" cy="5591583"/>
          </a:xfrm>
          <a:custGeom>
            <a:avLst/>
            <a:gdLst/>
            <a:ahLst/>
            <a:cxnLst/>
            <a:rect l="l" t="t" r="r" b="b"/>
            <a:pathLst>
              <a:path w="5357753" h="5591583">
                <a:moveTo>
                  <a:pt x="0" y="0"/>
                </a:moveTo>
                <a:lnTo>
                  <a:pt x="5357753" y="0"/>
                </a:lnTo>
                <a:lnTo>
                  <a:pt x="5357753" y="5591583"/>
                </a:lnTo>
                <a:lnTo>
                  <a:pt x="0" y="559158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6859332"/>
              </p:ext>
            </p:extLst>
          </p:nvPr>
        </p:nvGraphicFramePr>
        <p:xfrm>
          <a:off x="1028700" y="2019300"/>
          <a:ext cx="16230600" cy="6755104"/>
        </p:xfrm>
        <a:graphic>
          <a:graphicData uri="http://schemas.openxmlformats.org/drawingml/2006/table">
            <a:tbl>
              <a:tblPr/>
              <a:tblGrid>
                <a:gridCol w="81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0387">
                <a:tc>
                  <a:txBody>
                    <a:bodyPr/>
                    <a:lstStyle/>
                    <a:p>
                      <a:pPr algn="l">
                        <a:lnSpc>
                          <a:spcPts val="6600"/>
                        </a:lnSpc>
                        <a:defRPr/>
                      </a:pPr>
                      <a:r>
                        <a:rPr lang="ru-RU" sz="5500" dirty="0">
                          <a:solidFill>
                            <a:srgbClr val="2B4B82"/>
                          </a:solidFill>
                          <a:latin typeface="Clear Sans Bold"/>
                        </a:rPr>
                        <a:t>Структура </a:t>
                      </a:r>
                      <a:r>
                        <a:rPr lang="ru-RU" sz="5500" dirty="0" err="1">
                          <a:solidFill>
                            <a:srgbClr val="2B4B82"/>
                          </a:solidFill>
                          <a:latin typeface="Clear Sans Bold"/>
                        </a:rPr>
                        <a:t>датасета</a:t>
                      </a:r>
                      <a:endParaRPr lang="en-US" sz="1100" dirty="0"/>
                    </a:p>
                  </a:txBody>
                  <a:tcPr marL="190500" marR="190500" marT="190500" marB="190500">
                    <a:lnL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6720"/>
                        </a:lnSpc>
                        <a:defRPr/>
                      </a:pPr>
                      <a:r>
                        <a:rPr lang="ru-RU" sz="5600" dirty="0">
                          <a:solidFill>
                            <a:srgbClr val="2B4B82"/>
                          </a:solidFill>
                          <a:latin typeface="Clear Sans Bold"/>
                        </a:rPr>
                        <a:t> Описание</a:t>
                      </a:r>
                      <a:endParaRPr lang="en-US" sz="1100" dirty="0"/>
                    </a:p>
                  </a:txBody>
                  <a:tcPr marL="190500" marR="190500" marT="190500" marB="190500">
                    <a:lnL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4717">
                <a:tc>
                  <a:txBody>
                    <a:bodyPr/>
                    <a:lstStyle/>
                    <a:p>
                      <a:pPr marL="259080" lvl="1" indent="0" algn="l">
                        <a:lnSpc>
                          <a:spcPts val="3359"/>
                        </a:lnSpc>
                        <a:buFont typeface="Arial"/>
                        <a:buNone/>
                        <a:defRPr/>
                      </a:pPr>
                      <a:endParaRPr lang="en-US" sz="2400">
                        <a:solidFill>
                          <a:srgbClr val="2B4B82"/>
                        </a:solidFill>
                        <a:latin typeface="Clear Sans"/>
                      </a:endParaRPr>
                    </a:p>
                  </a:txBody>
                  <a:tcPr marL="190500" marR="190500" marT="190500" marB="190500">
                    <a:lnL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59080" lvl="1" indent="0" algn="l">
                        <a:lnSpc>
                          <a:spcPts val="3359"/>
                        </a:lnSpc>
                        <a:buFont typeface="Arial"/>
                        <a:buNone/>
                        <a:defRPr/>
                      </a:pPr>
                      <a:endParaRPr lang="en-US" sz="2400" dirty="0">
                        <a:solidFill>
                          <a:srgbClr val="2B4B82"/>
                        </a:solidFill>
                        <a:latin typeface="Clear Sans"/>
                      </a:endParaRPr>
                    </a:p>
                  </a:txBody>
                  <a:tcPr marL="190500" marR="190500" marT="190500" marB="190500">
                    <a:lnL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8158D81-D2BD-39D5-60D1-013F7A1DA52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59877"/>
          <a:stretch/>
        </p:blipFill>
        <p:spPr>
          <a:xfrm>
            <a:off x="1028700" y="3238500"/>
            <a:ext cx="7581900" cy="2514600"/>
          </a:xfrm>
          <a:prstGeom prst="rect">
            <a:avLst/>
          </a:prstGeom>
        </p:spPr>
      </p:pic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CE0F5BF9-E665-8C06-C80B-57932DC036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88919"/>
              </p:ext>
            </p:extLst>
          </p:nvPr>
        </p:nvGraphicFramePr>
        <p:xfrm>
          <a:off x="1028700" y="6361534"/>
          <a:ext cx="8229600" cy="3566160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3363372061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3175991417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848703138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3887513111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5552516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location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year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category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rank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query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2576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Global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2001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Consumer Brands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Nokia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8856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Global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2001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Consumer Brands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Sony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4873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Global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2001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Consumer Brands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BMW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6053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Global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2001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Consumer Brands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Palm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632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Global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2001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Consumer Brands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Adobe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132673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9965FF8-2F36-85BB-8748-2FF0AEFC59FA}"/>
              </a:ext>
            </a:extLst>
          </p:cNvPr>
          <p:cNvSpPr txBox="1"/>
          <p:nvPr/>
        </p:nvSpPr>
        <p:spPr>
          <a:xfrm>
            <a:off x="9258300" y="3238500"/>
            <a:ext cx="8374034" cy="399506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59080" lvl="1" indent="0" algn="just">
              <a:lnSpc>
                <a:spcPts val="3359"/>
              </a:lnSpc>
              <a:buFont typeface="Arial"/>
              <a:buNone/>
              <a:defRPr/>
            </a:pPr>
            <a:r>
              <a:rPr lang="ru-RU" sz="2800" dirty="0">
                <a:solidFill>
                  <a:srgbClr val="2B4B82"/>
                </a:solidFill>
                <a:latin typeface="Clear Sans"/>
              </a:rPr>
              <a:t>Это сборник данных Google </a:t>
            </a:r>
            <a:r>
              <a:rPr lang="ru-RU" sz="2800" dirty="0" err="1">
                <a:solidFill>
                  <a:srgbClr val="2B4B82"/>
                </a:solidFill>
                <a:latin typeface="Clear Sans"/>
              </a:rPr>
              <a:t>Trends</a:t>
            </a:r>
            <a:r>
              <a:rPr lang="ru-RU" sz="2800" dirty="0">
                <a:solidFill>
                  <a:srgbClr val="2B4B82"/>
                </a:solidFill>
                <a:latin typeface="Clear Sans"/>
              </a:rPr>
              <a:t> за несколько лет. Каждый год Google публикует трендовые поисковые запросы по всему миру в различных категориях. Здесь представлены тренды с 2001 по 2020 год. </a:t>
            </a:r>
            <a:r>
              <a:rPr lang="ru-RU" sz="2800" dirty="0" err="1">
                <a:solidFill>
                  <a:srgbClr val="2B4B82"/>
                </a:solidFill>
                <a:latin typeface="Clear Sans"/>
              </a:rPr>
              <a:t>Датасет</a:t>
            </a:r>
            <a:r>
              <a:rPr lang="ru-RU" sz="2800" dirty="0">
                <a:solidFill>
                  <a:srgbClr val="2B4B82"/>
                </a:solidFill>
                <a:latin typeface="Clear Sans"/>
              </a:rPr>
              <a:t> содержит информацию о наиболее популярных (топ 5) запросах</a:t>
            </a:r>
            <a:r>
              <a:rPr lang="en-US" sz="2800" dirty="0">
                <a:solidFill>
                  <a:srgbClr val="2B4B82"/>
                </a:solidFill>
                <a:latin typeface="Clear Sans"/>
              </a:rPr>
              <a:t> </a:t>
            </a:r>
            <a:r>
              <a:rPr lang="ru-RU" sz="2800" dirty="0">
                <a:solidFill>
                  <a:srgbClr val="2B4B82"/>
                </a:solidFill>
                <a:latin typeface="Clear Sans"/>
              </a:rPr>
              <a:t>по стране за год, объем более 23000 записей.</a:t>
            </a:r>
          </a:p>
          <a:p>
            <a:pPr marL="259080" lvl="1" indent="0" algn="just">
              <a:lnSpc>
                <a:spcPts val="3359"/>
              </a:lnSpc>
              <a:buFont typeface="Arial"/>
              <a:buNone/>
              <a:defRPr/>
            </a:pPr>
            <a:r>
              <a:rPr lang="ru-RU" sz="2800" dirty="0">
                <a:solidFill>
                  <a:srgbClr val="2B4B82"/>
                </a:solidFill>
                <a:latin typeface="Clear Sans"/>
              </a:rPr>
              <a:t>Источник: </a:t>
            </a:r>
            <a:r>
              <a:rPr lang="en-US" sz="2800" dirty="0">
                <a:solidFill>
                  <a:srgbClr val="2B4B82"/>
                </a:solidFill>
                <a:latin typeface="Clear Sans"/>
              </a:rPr>
              <a:t>kaggle.com</a:t>
            </a:r>
          </a:p>
        </p:txBody>
      </p:sp>
      <p:pic>
        <p:nvPicPr>
          <p:cNvPr id="2050" name="Picture 2" descr="Google Trends Logo PNG Image">
            <a:extLst>
              <a:ext uri="{FF2B5EF4-FFF2-40B4-BE49-F238E27FC236}">
                <a16:creationId xmlns:a16="http://schemas.microsoft.com/office/drawing/2014/main" id="{E4D1C43E-E7DD-BD19-5079-FF0FDABB0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8556" y="7219972"/>
            <a:ext cx="3611583" cy="254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DD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/>
          <p:cNvSpPr txBox="1"/>
          <p:nvPr/>
        </p:nvSpPr>
        <p:spPr>
          <a:xfrm>
            <a:off x="1076325" y="1114425"/>
            <a:ext cx="16135350" cy="171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ru-RU" sz="6399">
                <a:solidFill>
                  <a:srgbClr val="2B4B82"/>
                </a:solidFill>
                <a:latin typeface="Clear Sans Bold"/>
              </a:rPr>
              <a:t>Количество запросов по категориям и годам</a:t>
            </a:r>
            <a:endParaRPr lang="en-US" sz="6399">
              <a:solidFill>
                <a:srgbClr val="2B4B82"/>
              </a:solidFill>
              <a:latin typeface="Clear Sans Bold"/>
            </a:endParaRPr>
          </a:p>
        </p:txBody>
      </p:sp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8FB7DBFB-8C39-4137-9841-0CEF819BD2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76" r="48706"/>
          <a:stretch/>
        </p:blipFill>
        <p:spPr>
          <a:xfrm>
            <a:off x="1988575" y="3162300"/>
            <a:ext cx="5029200" cy="644513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12623B61-9958-F78E-9387-C2C1D336562C}"/>
              </a:ext>
            </a:extLst>
          </p:cNvPr>
          <p:cNvSpPr txBox="1"/>
          <p:nvPr/>
        </p:nvSpPr>
        <p:spPr>
          <a:xfrm>
            <a:off x="8000999" y="3162300"/>
            <a:ext cx="82984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ru-RU" sz="2800">
                <a:solidFill>
                  <a:schemeClr val="tx2"/>
                </a:solidFill>
                <a:latin typeface="Clear Sans" panose="020B0604020202020204" charset="0"/>
                <a:cs typeface="Clear Sans" panose="020B0604020202020204" charset="0"/>
              </a:rPr>
              <a:t>Этот анализ позволяет выявить изменения интересов пользователей в зависимости от времени и категорий, таких как спорт, политика, развлечения и т.д. Это поможет понять тренды и изменения в предпочтениях аудитории.</a:t>
            </a:r>
          </a:p>
        </p:txBody>
      </p:sp>
      <p:pic>
        <p:nvPicPr>
          <p:cNvPr id="5124" name="Picture 4" descr="Trend - Free business and finance icons">
            <a:extLst>
              <a:ext uri="{FF2B5EF4-FFF2-40B4-BE49-F238E27FC236}">
                <a16:creationId xmlns:a16="http://schemas.microsoft.com/office/drawing/2014/main" id="{0BF3E5E1-63E5-8F55-F89B-32BC047A7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5846" y="6384868"/>
            <a:ext cx="3211308" cy="321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0865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5666" y="-963412"/>
            <a:ext cx="4597438" cy="2842053"/>
          </a:xfrm>
          <a:custGeom>
            <a:avLst/>
            <a:gdLst/>
            <a:ahLst/>
            <a:cxnLst/>
            <a:rect l="l" t="t" r="r" b="b"/>
            <a:pathLst>
              <a:path w="4597438" h="2842053">
                <a:moveTo>
                  <a:pt x="0" y="0"/>
                </a:moveTo>
                <a:lnTo>
                  <a:pt x="4597439" y="0"/>
                </a:lnTo>
                <a:lnTo>
                  <a:pt x="4597439" y="2842052"/>
                </a:lnTo>
                <a:lnTo>
                  <a:pt x="0" y="2842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3" name="Freeform 3"/>
          <p:cNvSpPr/>
          <p:nvPr/>
        </p:nvSpPr>
        <p:spPr>
          <a:xfrm flipH="1">
            <a:off x="11207503" y="390596"/>
            <a:ext cx="2076668" cy="1276207"/>
          </a:xfrm>
          <a:custGeom>
            <a:avLst/>
            <a:gdLst/>
            <a:ahLst/>
            <a:cxnLst/>
            <a:rect l="l" t="t" r="r" b="b"/>
            <a:pathLst>
              <a:path w="2076668" h="1276207">
                <a:moveTo>
                  <a:pt x="2076669" y="0"/>
                </a:moveTo>
                <a:lnTo>
                  <a:pt x="0" y="0"/>
                </a:lnTo>
                <a:lnTo>
                  <a:pt x="0" y="1276208"/>
                </a:lnTo>
                <a:lnTo>
                  <a:pt x="2076669" y="1276208"/>
                </a:lnTo>
                <a:lnTo>
                  <a:pt x="207666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4" name="Freeform 4"/>
          <p:cNvSpPr/>
          <p:nvPr/>
        </p:nvSpPr>
        <p:spPr>
          <a:xfrm>
            <a:off x="13794348" y="-2447996"/>
            <a:ext cx="3837986" cy="4114800"/>
          </a:xfrm>
          <a:custGeom>
            <a:avLst/>
            <a:gdLst/>
            <a:ahLst/>
            <a:cxnLst/>
            <a:rect l="l" t="t" r="r" b="b"/>
            <a:pathLst>
              <a:path w="3837986" h="4114800">
                <a:moveTo>
                  <a:pt x="0" y="0"/>
                </a:moveTo>
                <a:lnTo>
                  <a:pt x="3837986" y="0"/>
                </a:lnTo>
                <a:lnTo>
                  <a:pt x="38379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Freeform 5"/>
          <p:cNvSpPr/>
          <p:nvPr/>
        </p:nvSpPr>
        <p:spPr>
          <a:xfrm>
            <a:off x="5649912" y="-3759204"/>
            <a:ext cx="5357753" cy="5591583"/>
          </a:xfrm>
          <a:custGeom>
            <a:avLst/>
            <a:gdLst/>
            <a:ahLst/>
            <a:cxnLst/>
            <a:rect l="l" t="t" r="r" b="b"/>
            <a:pathLst>
              <a:path w="5357753" h="5591583">
                <a:moveTo>
                  <a:pt x="0" y="0"/>
                </a:moveTo>
                <a:lnTo>
                  <a:pt x="5357753" y="0"/>
                </a:lnTo>
                <a:lnTo>
                  <a:pt x="5357753" y="5591583"/>
                </a:lnTo>
                <a:lnTo>
                  <a:pt x="0" y="559158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87BC38-0004-4340-1462-9E3D4C71D486}"/>
              </a:ext>
            </a:extLst>
          </p:cNvPr>
          <p:cNvSpPr txBox="1"/>
          <p:nvPr/>
        </p:nvSpPr>
        <p:spPr>
          <a:xfrm>
            <a:off x="655666" y="1977893"/>
            <a:ext cx="131386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>
                <a:solidFill>
                  <a:schemeClr val="tx2"/>
                </a:solidFill>
                <a:latin typeface="Clear Sans Bold" panose="020B0604020202020204" charset="0"/>
                <a:cs typeface="Clear Sans Bold" panose="020B0604020202020204" charset="0"/>
              </a:rPr>
              <a:t>Количество запросов «Дональд Трамп» и примеры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DD709B0-5C77-7CD3-3430-3FA0AECB107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89267" y="2917113"/>
            <a:ext cx="7569451" cy="6979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B6A80A-8410-B6B2-AD60-207BD7C986C1}"/>
              </a:ext>
            </a:extLst>
          </p:cNvPr>
          <p:cNvSpPr txBox="1"/>
          <p:nvPr/>
        </p:nvSpPr>
        <p:spPr>
          <a:xfrm>
            <a:off x="838200" y="3238500"/>
            <a:ext cx="8991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>
                <a:solidFill>
                  <a:schemeClr val="tx2"/>
                </a:solidFill>
                <a:latin typeface="Clear Sans" panose="020B0604020202020204" charset="0"/>
                <a:cs typeface="Clear Sans" panose="020B0604020202020204" charset="0"/>
              </a:rPr>
              <a:t>Анализ количества запросов на тему «Дональд Трамп» важен для понимания интереса пользователей к этой персоне (или любой другой) в разные периоды времени. Это может отражать его политическую активность, скандалы, выборы и другие события, связанные с его именем.</a:t>
            </a:r>
            <a:r>
              <a:rPr lang="en-US" sz="2800">
                <a:solidFill>
                  <a:schemeClr val="tx2"/>
                </a:solidFill>
                <a:latin typeface="Clear Sans" panose="020B0604020202020204" charset="0"/>
                <a:cs typeface="Clear Sans" panose="020B0604020202020204" charset="0"/>
              </a:rPr>
              <a:t> </a:t>
            </a:r>
            <a:endParaRPr lang="ru-RU" sz="2800">
              <a:solidFill>
                <a:schemeClr val="tx2"/>
              </a:solidFill>
              <a:latin typeface="Clear Sans" panose="020B0604020202020204" charset="0"/>
              <a:cs typeface="Clear Sans" panose="020B0604020202020204" charset="0"/>
            </a:endParaRPr>
          </a:p>
        </p:txBody>
      </p:sp>
      <p:pic>
        <p:nvPicPr>
          <p:cNvPr id="4098" name="Picture 2" descr="Query Generic Flat icon">
            <a:extLst>
              <a:ext uri="{FF2B5EF4-FFF2-40B4-BE49-F238E27FC236}">
                <a16:creationId xmlns:a16="http://schemas.microsoft.com/office/drawing/2014/main" id="{5176D42C-D977-1E50-8225-3156484C8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6134100"/>
            <a:ext cx="3680607" cy="3680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Политика – Бесплатные иконки: люди">
            <a:extLst>
              <a:ext uri="{FF2B5EF4-FFF2-40B4-BE49-F238E27FC236}">
                <a16:creationId xmlns:a16="http://schemas.microsoft.com/office/drawing/2014/main" id="{EE4F989C-6BB1-0F7C-E334-533FF75B9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393" y="6169362"/>
            <a:ext cx="3680607" cy="3680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2924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8703129" cy="10287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2135A843-9730-8D90-3A44-4597C9DCF518}"/>
              </a:ext>
            </a:extLst>
          </p:cNvPr>
          <p:cNvSpPr txBox="1"/>
          <p:nvPr/>
        </p:nvSpPr>
        <p:spPr>
          <a:xfrm>
            <a:off x="762000" y="723900"/>
            <a:ext cx="6307488" cy="41927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6600">
                <a:latin typeface="Clear Sans Bold" panose="020B0604020202020204" charset="0"/>
                <a:ea typeface="+mj-ea"/>
                <a:cs typeface="Clear Sans Bold" panose="020B0604020202020204" charset="0"/>
              </a:rPr>
              <a:t>Частота появления определенных запросов</a:t>
            </a:r>
            <a:endParaRPr lang="en-US" sz="6600" kern="1200">
              <a:solidFill>
                <a:schemeClr val="tx1"/>
              </a:solidFill>
              <a:latin typeface="Clear Sans Bold" panose="020B0604020202020204" charset="0"/>
              <a:ea typeface="+mj-ea"/>
              <a:cs typeface="Clear Sans Bold" panose="020B060402020202020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AD0F051-7A0B-9F15-7E33-912C3EB27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1400" y="219657"/>
            <a:ext cx="6477000" cy="98476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DAC68D-2720-5BF8-989B-751AD745CA51}"/>
              </a:ext>
            </a:extLst>
          </p:cNvPr>
          <p:cNvSpPr txBox="1"/>
          <p:nvPr/>
        </p:nvSpPr>
        <p:spPr>
          <a:xfrm>
            <a:off x="1066800" y="5143500"/>
            <a:ext cx="63074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ru-RU" sz="2800">
                <a:latin typeface="Clear Sans" panose="020B0604020202020204" charset="0"/>
                <a:cs typeface="Clear Sans" panose="020B0604020202020204" charset="0"/>
              </a:rPr>
              <a:t>Анализ частоты встречаемости </a:t>
            </a:r>
            <a:r>
              <a:rPr lang="en-US" sz="2800" kern="1200">
                <a:solidFill>
                  <a:srgbClr val="000000"/>
                </a:solidFill>
                <a:effectLst/>
                <a:latin typeface="Clear Sans "/>
                <a:cs typeface="Clear Sans Bold" panose="020B0604020202020204" charset="0"/>
              </a:rPr>
              <a:t>«election» и «world cup» </a:t>
            </a:r>
            <a:r>
              <a:rPr lang="ru-RU" sz="2800">
                <a:latin typeface="Clear Sans" panose="020B0604020202020204" charset="0"/>
                <a:cs typeface="Clear Sans" panose="020B0604020202020204" charset="0"/>
              </a:rPr>
              <a:t>поможет определить периоды, когда интерес к выборам и чемпионатам мира по футболу был наибольшим. Это важно для понимания сезонных трендов и того, как крупные события влияют на поведение пользователей.</a:t>
            </a:r>
          </a:p>
        </p:txBody>
      </p:sp>
      <p:pic>
        <p:nvPicPr>
          <p:cNvPr id="6147" name="Picture 3" descr="Search query - Free marketing icons">
            <a:extLst>
              <a:ext uri="{FF2B5EF4-FFF2-40B4-BE49-F238E27FC236}">
                <a16:creationId xmlns:a16="http://schemas.microsoft.com/office/drawing/2014/main" id="{E8F561F0-E8E0-219A-A1D0-85FBDE2B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443" y="3656730"/>
            <a:ext cx="2973540" cy="2973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2780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webextension1.xml><?xml version="1.0" encoding="utf-8"?>
<we:webextension xmlns:we="http://schemas.microsoft.com/office/webextensions/webextension/2010/11" id="{8CF35C89-530C-4182-B77D-52771CC9531B}">
  <we:reference id="wa200003233" version="2.0.0.3" store="ru-RU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US27bMBC9SsG1UEhWHX92gZGumsKoi2wKL0bkSGFAkQpJuVYNn6PXyKKr9hI+Uoek2nyX2UQLinp8mnkznJkDE9J1CobP0CJbstPP093p9+kPrb/offeuYBnT6WyByMtZfTbnZzNelLNiMS/p1HReGu3Y8sA82Ab9lXQ9qGCQwG+srHgtynlZ5BOOk0W+mPKKbTMGSq2hCZwalMOMdWid0aDkD0wm6MjbHo8Zw32njIXgaOPBY3C2Izp9k7DifdAB3MsdbpD7hOa5KKCo6+lkwkVV5VU+BaK5RIh6X6QE09H9ymgPUpObgL0YBuG1VH6kVMPFvrMUM2Vi6ELKVqS1MVZyUCxGYdEl0Qe2Mqpv4+7iEb4xveX4Bet4pL30A1nyFrVw7EjJWFtDqYqoMjwmJeLX5vvKInkUbJkfs/8izsUONCf0qYLzprHYJAPPZLyGvNse7RDBj70e72X6dqSWb0fqh+dSt4Q4qRs1dtN9YX9NEVDlKhSX0IUmrm6oL0IVH/91Enm8edArYykPsbxfuXaD1HEOhR9bI4K+FvaypWFAhPA8FMlapEkTNqb3rgOOa9AYpXXJg8TIo6sBLUJC4t6G9ydJDZvycQWqj6kIEyj52YblL8nYEqIXBQAA&quot;"/>
    <we:property name="creatorSessionId" value="&quot;9407c900-3591-4365-b232-8bf0010068fc&quot;"/>
    <we:property name="creatorTenantId" value="&quot;19ba435d-e46c-436a-84f2-1b01e693e480&quot;"/>
    <we:property name="creatorUserId" value="&quot;100320021AD1B8BD&quot;"/>
    <we:property name="datasetId" value="&quot;ade6c33b-6af4-49e6-9389-b059143a3d05&quot;"/>
    <we:property name="embedUrl" value="&quot;/reportEmbed?reportId=e1671456-b819-4c98-85e7-8d2e93b16206&amp;config=eyJjbHVzdGVyVXJsIjoiaHR0cHM6Ly9XQUJJLVdFU1QtRVVST1BFLXJlZGlyZWN0LmFuYWx5c2lzLndpbmRvd3MubmV0IiwiZW1iZWRGZWF0dXJlcyI6eyJ1c2FnZU1ldHJpY3NWTmV4dCI6dHJ1ZX19&amp;disableSensitivityBanner=true&quot;"/>
    <we:property name="initialStateBookmark" value="&quot;H4sIAAAAAAAAA9VUwY7TMBD9FeRzhJKGSmxvpSqXpbvVFu0FVWhiT4JXrm1sp2yo8h38xh44wU/0kxjbBRYWicteNod4/DyZ92Yy4wMT0lsFwwXskM3Y8cvx7vjt+J3eX2m9e1axgul89ury8nw1vzp/fzFfLQk2NkijPZsdWADXYbiWvgcVIxH4blswUGoNXdy1oDwWzKLzRoOSnzE701FwPY4Fw1urjIMYchMgYAy7J3faE3f1vCZG4EHucYM8ZLQsRQVV204nEy6apmzKKZCbzw5J2T9dYuhEvzA6gNREE7G64a2oX9ZVOeE4OSvPpryJeCtVOLk0w/LWOsqOch5srMqCtHbGSQ6KpSwc+iz6wBZG9btkLf/AN6Z3HK+wTUc6yDBQpOBQC89GKsbaGSpVQpXhqSgJ/2A+LRwSo2Czcix+iZiLPWhO6N8K5l3nsMsBHsh4DHkfe3RDAl/3+vRfpk9Hav10pL54KHVLiJe6U6dp+t3Yb3MG1LkKxQpsHNfmhuYidvH4c5KI8eberJxaeUjt/ci9ux3Tc18G2yHdGtEwffAWOK5BYyK3OYbE5EfFBy1iysl2cX0jaSRzxteg+pRsvGNYIqEiyEbhfz6INw9LspK6H3ioV5QMBQAA&quot;"/>
    <we:property name="isFiltersActionButtonVisible" value="true"/>
    <we:property name="isVisualContainerHeaderHidden" value="false"/>
    <we:property name="pageDisplayName" value="&quot;Страница 1&quot;"/>
    <we:property name="pptInsertionSessionID" value="&quot;BF2AE608-25BF-44FA-9512-14571752E02E&quot;"/>
    <we:property name="reportEmbeddedTime" value="&quot;2024-06-16T18:19:20.818Z&quot;"/>
    <we:property name="reportName" value="&quot;BigDataProject&quot;"/>
    <we:property name="reportState" value="&quot;CONNECTED&quot;"/>
    <we:property name="reportUrl" value="&quot;/groups/me/reports/e1671456-b819-4c98-85e7-8d2e93b16206?pbi_source=desktop&quot;"/>
    <we:property name="snapshot" value="&quot;data:image/png;base64,iVBORw0KGgoAAAANSUhEUgAABOsAAAITCAYAAABWjZgKAAAAAXNSR0IArs4c6QAAIABJREFUeF7svQmcXHWd7v2cvaq6unrvdKeTBpJgIOASdAheYUAYF2QEnCE6CuoVfDEzSkRlRo2+1zivBFRETGbGyJU4KjhqHCXcK46MUZy4hXuhVSQQskA6S3enO73Wetb38/ufql6STugOnZDlOXz6k6Tq1Fm+59/dD89v06IoisCNBEiABEiABEiABEiABEiABEiABEiABEiABEhgWgT+94Yf4i+v+atpfeaFdtZo1r0QIr5PAiRAAiRAAiRAAiRAAiRAAiRAAiRAAiRAAocSoFnHVUECJEACJEACJEACJEACJEACJEACJEACJEACJwgBmnUnyIPgZZAACZAACZAACZAACZAACZAACZAACZAACZAAzTquARIgARIgARIgARIgARIgARIgARIgARIggWNC4BdPPIuf/d+n8eG3X47m2upjco5T7aA06061J8r7IQESIAESIAESIAESIAESIAESIAESIIEThMDjWzvx6z/uwLvfvAR11aljflWe56GzsxPyZ2Vra2tDdfXUjcIwDFEsFjHZ/FRd15FIJKBp2jG7F5p1xwwtD0wCJEACJEACJEACJEACJEACJEACJEACJHC8CPi+j5GREYihVlNTo04rpl1vby9mz5495cvo6enBH/7wB4hpd/CWTqfxmte8Rhl2x2qjWXesyPK4JEACJEACJEACJEACJEACJEACJEACJHCaE9i5tw+/2/Ic3v76C2CaxjGl0dXVBdM0Ydv2izLrjulFTuHgNOumAIm7kAAJkAAJkAAJkAAJkAAJkAAJkAAJkAAJTJ/An3Z2YePjz2DZtZfAsczpH2Aan9i3bx8sy5oRs04y9B577LEJ5bSNjY1YvHgxDGPqpmM+n8dvfvMbNDQ0oLa2Fk899RRe+cpX4oknnlCltm9961uRSk0sD6ZZN42Hzl1JgARIgARIgARIgARIgARIgARIgARIgASmTuBkNeumfodH3lNKc3ft2oVkMqlMOcn+k5JcMRalRHfRokUqG3D8Nh2zrtS7A3uCJjjDvcjMn4/MYXxELZqsA99M3SWPQwIkQAIkQAIkQAIkQAIkQAIkQAIkQAIkcFIQeCnMOulZl8lkFB8xywYGBqbVs2482FKppI7hOM4hptqxegBTNetKex/Fuq8+imIdMNJ0DW69fjHNumP1UHhcEiABEiABEiABEiABEiABEiABEiABEjgVCBxPs27//v1quIQMhigUCgqflMVK+ar0sZvuJiadlKv29/dj4cKFOOuss6Z7iKPafypmXWnXT/Hle34JN1NE6cyluPU9r0XTEapzmVl3VI+CHyIBEiABEiABEiABEiABEiABEiABEiCBU4vA8TTrxKSTMtOhoSFl2kk23Jw5c5RhdzJtUzLrdv4U//KjPWiu2o/Sue/G9ZfOgXOEm6RZdzKtAF4rCZAACZAACZAACZAACZAACZAACZAACRwjAk8/342Nj2/FzVe/DvYxHjBxjG7huB92KmadXNTw0+vxLz/qRbOzH6XXvB83HsGwo1l33B8jT0gCJEACJEACJEACJEACJEACJEACJEACJHAqEJiqWacMu50d2OE3wekfRtPiRWg6THodzbpTYWXwHkiABEiABEiABEiABEiABEiABEiABEiABI47gemYdVO9OJp1UyXF/UiABEiABEiABEiABEiABEiABEiABEiABEhgHAGadVwOJEACJEACJEACJEACJEACJEACJEACJEACJHCCEKBZd4I8iJm4jHvvvRc333zzTByKxyABEiABEiABEiABEiABEiABEiABEiABEngJCNCsewmgH6tT0qw7VmR5XBIgARIgARIgARIgARIgARIgARIgARI4PgRo1h0fzsflLDTrjgtmnoQESIAESIAESIAESIAESIAESIAESIAEjhkBmnXHDO3xPzDNuuPPnGckARIgARIgARIgARIgARIgARIgARIggZkkcGKadSEAfSZv8/Q4Fs260+M58y5JgARIgARIgARIgARIgARIgARIgAROXQInnFnX9eMv4z/nfgjveYU1deq7HsWjuAyXnRF/ZPcvHwUuvQxzp36EU2LPqZt1/fjJfZux5KYrUb93E+66exve8qUbsSjoxuZ7V+P+TheOvQhLP3QjljQB6P0JVn7sAWwvU1rwrtVY+eZurLsPuPGmRerV7h+vwFrjNrx972rsunolrpTPYcvoPv3/sRLLv1M5AoBLV+B++exQBx64+wF0uCXY7TfgtpvPxubbl+OBcbuqfZf8Djd84efqXC2vuh7Lbr4SC9IAhrZjw71rsam/BLvpLbix8vr4Jxq4yAY20vaxfsxbsO49qxBfZbyNsprw+gJc/6WVWPL4GJOWhVdi6c3XY0nTuGM0vQrX37wMVy5MQ/g9OGclbjx/7Nijr2HdKJv4pNdj9f+4EvXHlcG4NQXA/f1a3PL4n+Nr5fUhl3LIGsDlWPGtGyErqPu3a7H6u51wHRuLrluOGy+Mrz77+wdw13c64JZstF9/G5bJ64dbj5MwvnI8z9HngbH1LyeR4z10Blbe1DLh9bF7wEHPNX5+8Rovb7LGXBvp5LFeY1M7ft8vvozP/3TfuJ0vwHvvfCfOh4e+3/0b7vtZFzzdxvw3vBvv/LPGFzyol80D6RRGfyqHHvJFIJWaxs/pcWc55HgveAXcgQRIgARIgARIgARIgARIgAROHwInlFknRt3DzTfhpj/LTO8JdKzFWizDssXxxzruXQvcvAzlf07vWCfx3lM367qx4SubseTDl6DjH+9Hy98vx+Kki01fXIHud9yFpe3ikmzB2n/8L/z5HcuwqHcDbvleO9Z8eDHw+Grc0vl2rHlbF1Z/BVgur3VvwG2feRD1b74DV3bejs53rME1LepJjO7T/aPV2Pza5eXXK5A7sf4fHsSC/7Eci9NA9vHVWPXc27HqOvlwB1bf0om3r7kG6lCPr8ZqLMfyVwPYug63/PIirLk5rT7f/qnlWFJTNl3+ycbyz14xalTJMW+58zF4GEHdu76GNW9rQcdXrsCmizdi+au7seGW24FPrcGS396C931nAA1itiizqwX3X7kSjzVVo5QFrvzc/bgxXIsPbFyCNR9uwIYPrEX9HatwxQRHbOx+1R1Oxmrc+prAJLsRK28HbrujHusqXIPtWHfrz3DRmmWo/9Et+H77mvj+y1t35TWMYzPJ+j2UQRdWX7EJl2xcjsXdGxAjWILNt7wP9w81wBk1tXZh9UEMLvrlB/CzC9dgedMGfOCr9bjjjgrrypq6Bi2FDqz+zGp0tC3HN2R9jF7v+DUg7L+P9jXLcd6v7sKK7rfjruvUwsOWe1fivy6+C8vS63HbjxZg5YcXI40sOr6yCtuvW4WlxgusxwkMxj2T0eeB8vovry1hoNZ369jrE+4BY2t9sp8PezfgtlvvR7ftAheuxNoPL8a2Ka2xxdhUYZ4dwYIPfQMrm7//Amtsaj+gun68Fh2vXoa3qG+eLjz8mQ1o/ewynP+7tfj8/qvw8avnwkIez3zzbjx24afxnnMrx+3A2nuBZTeXn1vYhYe/dB92NDYi35XCVR97D84/8DA+/6870FifR1f6Knz8hvNhwcNj//wRPPHf/gnLFu/Go994BE/u3YmhunloPf+NuOnSvvi472859Hhb1uIjv78YX3jf+bAO+lk+tbvlXiRAAiRAAiRAAiRAAiRAAiRwahE4Ycy6ozbq5Hl0rMWa7Lvw3lfGD+fJb38HqQ9eB++7j2KoDfjTU424aWkNHnm0D634E55svAnLmjfjvudTaO/+Ffou+jjeeS7Q9dCX8a3dOeDMm/Dxq1rLT7r8P69/2YUv/7QVH3jfYqTUO1149Os/QN+ZFwBPP4HUX78X7Y+tx48f2wmcfSGuWmihc95b8JaWLjx8bwcW3/wGDK1fi8fqzgE6unDBte3Y/MivsHOgBvMueQ1qtpbwxpsvQ2b3D7B26xux7C+maVgCmJZZ98WNaL/4ADb0vh0rr24BCpuw6m7gtk9dgkoCmjKDzlqD5S1HMkdaseEf1qH+pvPQsWUJLtl7O7a/bQ2WtqkHM86suwsbFy0bNevsdBp293qs/PkSrHy3mDQHb4eadbdtWYKlC4Ds9k3YtmgZltVvwG2/ugR3jft8x1duQee71uAalfXkYtPtN6LzXffj+vbNuOsvN+OKnywHDmOkTDTDxp3/t6twS/eNWPM2Gxs/eReyb2jHw9v/HF+7Oc4qHNuOYNbd2Y8b/3ZJvKthI522McGs692AFffVY+Un0lj7D1uw5G0LgMJ2bNq+SBkn2R/dgnU1d8Rm3ejnywYeVmPV0I1jRl4yPS6LcDIGl2DTpGZdbJ6N2WuTMLj0Kaz4YhZXtD+MbZd+DctGEVTMuivR9U8rsOWqpTjwkB2bueVtomFbMeuWIXv7XcBHV+CSSlaamGc/aMenWjZg46tX4vqzDsI8aq4dZB5PwhjBZtz1TzZum2A0Axtuvx/25ZfEpm7/JqzZfgXuHzXrDr4HYPVkxy5fVue3b8D97euw4tJ+rP/A7bA/twbt35ncEJ64xsYMy8Wd6/G+Hy3ANz58xgussan9AprcrLsJ+TUSyLgFrxNHVrbuh/G5n7Tj0++rpGweZNY9/S18fucb4p+H/2ct1prLcNlTn8fOv/i4MgL7tu6EvXAeMqXHcN93d8AK5+Od77tQZeBNvIbycS958pDjLcNarHywgHl/8xG8pzgx8DK1u+VeJEACJEACJEACJEACJEACJHBqEThlzLrPb70Ar58fP5wdP38C53x8Gc4f2Imt27vwxP9+Ei+XrJJ9f0LHH57AjsZr8c5XJ9G1tQO7t23GL4zr8PGrGvHrb25A65tSeOTxxVg23qy7ezNqWi7AVX9zITKVXno7f4C1u96IZa/PAKVfY+36Biy74ZyxrL6OH+AHNdfhunlls+69Ndjw1T5c8LpWYMcv8MTCj2NZ68NYWz7X7n9fi2cuX4ZzNv0but70TlxY+Z/paay3aZl1t98Pt6UfHU3LsUrMuqGNWPGv9Vg1wVwpm0Fthzfr3n7WA1hXsxIrFm7E6t8uwfILN2PFFzrQcnYa2c6nsLltOTZ8eDG6f7QK99tX4JJyJlrDwiVYMPQAVj5+BVaqTLqDt8ObdejehPu7r8CXLt2MlVuvxaq3jX1emXWjmX1jmXPXtHSMZpMdzqyrZNbFpavjssoKLbjhnrtwjRiQW9Zi6cc6seyBg7Pq5PqPYNZVDDjZLXkGFr+qBf0/WoHbt7fgbDGpkmfjLe+Q0t4OrB7dtxubvtuFK+5chtb/uAV3ZW8om5Ub8P3gRny25itxth1Wo2JkyuHt9sVY3DZquY5mD44xOJxZV8msq5R5doxl1o1jsOXepfjYc8vwwGhWnXJ9VFba4kt3YfWT1+Kudx84JBttcrPuRvR/ch3q7xhnEpbNuL+v34DNl68sG7/j1sfhzLpJGNvdG3DXr5bgNllj4zPrvrgR5908lln3sf9YhK+VzbpD7wHjnsnY86sQnixTs/17R87ejNeYiw2VzLqChQs/IZmT6RdYY1P7gTC5WfcuDH3xO6j5+3FZx90PY+VDrVhZyaTDQWZdx1qs3HcNVsrPw3LW25L/sxJdV68sZ+3F1zP8izV4sOUWXPDYWgz9zTJlBk5q1v3Z5kOOJ2bdWv+NaPzPX+H8N+TxqDmWJT21u+VeJEACJEACJEACJEACJEACJHBqEThhzDrBetTZdZOVwb73AjzxTQ/XvPd12P3NcllsKY/h/b/Gd343H1fpP8YTi2/CW1KP4j4xzP5iN771UCPec8kzowZa/Kg7sPbuzbD0drxl+VvQWjHrnv4W1g68E8v+mzW5WZf/EzZ84z+x08jA9VrxnvemsOGhRrzr6jiLzExmkDowZtZh4D/xb4+ngN0Writnpkx3qU3LrFNlsFdg2+2fRPd/l0y4Tqz/8PfRfvttWCK94JDFpjvvgvu3K3FF4TBm3S3r0Nn2dqz8xCVId2+IzbpxxtkLlsEGHVj96W7ccEe5v1r/T7DyX+ux4qNLYB+pDBadeOD2Dlzx0Xqs+0Q3brx7KVoMAEEnHvjkz7DkCzdigYIXZ5Vtu241Wh9ajnW/vRif/eEy4N5r8ODC9VhxaTceeM9atKxZhfN+fnCZadks/EI91t3aiRv+5Xq0yzkOvq4JD+lFlMGOHmfiMTq/vQodb1ihynRHs7IkW+yj3bjisp9hU9msGy0RPmTRTMbgz/Fff/UgzntgBS7pfgA33NuCtXech43lstRDMusOZjBqeo03Wbux4fbb8bOhi/D3dwirg1iInTehFHosq6zhe5LBeQduu1AtPGR/uQp3BcuxsmYdVvTegFVvjh1e6Xm3rn4Fbmv/yZHLsscxcH+5CmvTK+Ksw6mUwU56D0cug5XMunVtq/H25z6DVT+uxvu+sQqt35vKGqswuBbbP3A/Wr60ApcoBAcZ1dP9QXBIVttYGWzjv38OP27/KJb9WZwfnP/NGnzNey8+cmklk/cgs27nD/DlP70OH7l6fGbd57D18k/jmtmVzLpGbP7i/4dfh40ws92ouvyz+MjrM5ObdX+x45DjKbNO2hjU/ABf/noHkktvH21pcBS3zo+QAAmQAAmQAAmQAAmQAAmQwElP4IQy64TmUQ2YmNSsuxhP3rMZrRfW4ImH+/DG//didG0aQg2exJPWNbgm+C6+mz8fCwd+jSdbr8YFf/h3/Lp6HubqXdg5MB/vXP5OnK/+/7X8P683APfd2zXOsOvCo/f+AF3zLoC180k0Xr0Ml7VM1i+vUgZ7Gbq/uQabGy/G/GIXGi+7Dou9cWad9HxauwLPXPxFvGfcEIHprLDpm3XXoKV/I1bemcWyL1yDlr0bserujbDPaoHbuQ3pqz6L5ZdmsfEfb8emi7+ElZenJ/Zhu/InWLy+bDC8oFk3LotMbmrhtVj+hnZkH1+Lj32nH+edZaP7uTSWfnaZ6l83Wc+69/0IWNwCZDu3wX7zp3Db5S3I/mkdVn6jG+1n2ejfmsV5H7oNSxfGpo9s7pYHcMtnHkQOQAln48avrcKVhQ1Ycev96ARgXb4Ca/42LjM9pGdduWee++0PYG3LHVj1BjGNxhkpf1qHGzZfFA/KUNsRzLr3rQdeXTG3WnHJu5ei9eeT9fHrwOrKvkOd2GZfiU/9/RXAj27BJx8/G4tbXHRv2Yb2m76Eazs/OZpZV2GjLqPpEtz4DunzdngGi3+1Ard8WxHAFZ9Yg2Wvzo5leY3vWTcZg8OZdbd8EtmPfqNctjp1s25x0I2Nd96Fjcl2tBQ6sa3mGnz2by9BvZFFx1c/hgf6z0N7shudyaVY+bcN2Hy49Xgw42sWYPPnVqNz0eLYzO3uwMaRa7HmK0vQoczqSXrWTXoPGHsmCmn8/BZLn0TZujdi5SfXYntW1lgaV3z2a1hW85MprDHpWReXHp/9y1VYtvVa3K9Kq4+dWbc47MKj/3wfNlutaPT6sDt5MT504+vQODp9uwNrVzwC62wZOtGIJX99Ifq+KfvXwOtvx7s+cQ3m7X8Ua9ZthlXtoW/uu/Dpi57Bmk3n4Jal8wA8g2/dsxvX3voG5Cb0zauYgC14dM1Bx/vDWOnrzvWfwiMLaNZN5+c+9yUBEiABEiABEiABEiABEjj1CLwYs2746Yfwv/ZfgOsvnTMBjBZFUXRyoTq49OthPNwq/eaO510M4z/vfQTn3HzdUU+xnbpZdzzv6wQ6VyD93mbwev70E2youzIujz1ZtplmcCLf9yQGcsdXVgMfHt+Xb4Zv4HTiO8PoeDgSIAESIAESIAESIAESIAESIIGYwNGYdaWdD+GB7efhjZmfYt3eN+Hjfz1fDZCsbCehWTeMnTuBefPKpWADXehKtaL1KPrGHd3C2o1ff/0RdF30Tlx3flyedjQbzbqjocbPnLIECt3Y3l+PBaP9+4D+7duBBQtGpwWfsvfOGyMBEiABEiABEiABEiABEiABEjhpCUzHrCvt+ikeeHIB3jrnUXx1y2tx47xHTxWz7qR9fhMunGbdqfEceRckQAIkQAIkQAIkQAIkQAIkQAIkQAKnL4FpmXVP348v/+483PDyJ7DuWZp1J9yqoVl3wj0SXhAJkAAJkAAJkAAJkAAJkAAJkAAJkAAJTIvAdMw6lHrRO+zA2bse9zCzblqcj8vONOuOC2aehARIgARIgARIgARIgARIgARIgARIgASOGYFpmXWVqygNozfvAFvvw33db8JHrj3pe9YdM77H9cA0644rbp6MBEiABEiABEiABEiABEiABEiABEiABGacwFGZdZWrCEoo+Q6cg+YwnIQDJmac60tyQJp1Lwl2npQESIAESIAESIAESIAESIAESIAESIAEZozAizLrDnMVNOtm7PFM70A066bHi3uTAAmQAAmQAAmQAAmQAAmQAAmQAAmQwIlGgGbdifZEeD0kQAIkQAIkQAIkQAIkQAIkQAIkQAIkQAKnLQGadafto+eNkwAJkAAJkAAJkAAJkAAJkAAJkAAJkAAJnGgEaNadaE+E10MCJEACJEACJEACJEACJEACJEACJEACJHDaEqBZd9o+et44CZAACZAACZAACZAACZAACZAACZAACZDAiUZgymZdfg+2dPTCWbQY8+uOfBccMHGiPWVeDwmQAAmQAAmQAAmQAAmQAAmQAAmQAAmQwElBYCpmXen/3o13/N16YE4TeneU8Nb7HsInXuMc9v4mmHX//ruRkwIEL5IESIAESIAESIAESIAESIAESIAESIAESIAEXgoCf31R9ehpX9is24MHlq6Efc/XsbQNwN71+H9uLeEz62/AnMNcPM26l+Kp8pwkQAIkQAIkQAIkQAIkQAIkQAIkQAIkQAInJYGpm3XD2PHr9fjyf38CF/zrDVik7rYXj6z6Keas+Ciue918ZCYhQLPupFwWvGgSIAESIAESIAESIAESIAESIAESIAESIIGXgsDUzbo9eOSeu3HfP+/GnA++tpxJN4wtG55C5pr34yO3vmnS7DqadS/FU+U5SYAESIAESIAESIAESIAESIAESIAESIAETkoCUzfr5Pa24Kuvvx+LfrwKl6YA5B/Fp67agut/8XflTLtDEdCsOymXBS+aBEiABEiABEiABEiABEiABEiABEiABEjgpSAwPbMO6H3w/bhyXQbXXd6E3p+vx/B7H8L//OvDdawDaNa9FE+V5yQBEiABEiABEiABEiABEiABEiABEiABEjgpCUzXrJOb7H36ITzy017YF1+Npa9pOuJ906w7KZcFL5oESIAESIAESIAESIAESIAESIAESIAESOClIHA0Zt10rpNm3XRocV8SIAESIAESIAESIAESIAESIAESIAESIIHTmsDUzboO3Hn2UqybQOsmfG/bJ7H4CARp1p3Wy4s3TwIkQAIkQAIkQAIkQAIkQAIkQAIkQAIkMB0CUzfrgN5f340PfWIHrr73Dlx/bmZKp6FZNyVM3IkESIAESIAESIAESIAESIAESIAESIAESIAEgOmYdYrX8BasX/UJPJD5KP7nxy9Dk3FkijTruMpIgARIgARIgARIgARIgARIgARIgARIgARIYIoEpm7W7cEj93wfT6njlrDjJ/fhkYGP4nuP/R3LYKfImruRAAmQAAmQAAmQAAmQAAmQAAmQAAmQAAmQwBEJHJ1ZVznkeVh665sw5whnYGYdFyAJkAAJkAAJkAAJkAAJkAAJkAAJkAAJkAAJTJHA1M26Yez4/TDmvGoOnCkeW3ajWTcNWNyVBEiABEiABEiABEiABEiABEiABEiABEjg9CYwdbNuC7669PuYf88n8ca2qdt1NOtO7/XFuycBEiABEiABEiABEiABEiABEiABEiABEpgGgambdUDp2fX4/KfuwPruOZg/fwEuetWbcAPLYKdBm7uSAAmQAAmQAAmQAAmQAAmQAAmQAAmQAAmQwBEITMesGz1MfhjDvU/gXz7yW7zph5/kgAmuMBIgARIgARIgARIgARIgARIgARIgARIgARKYCQJTN+vGT4OVMw9jywYHf/cLmnUz8Rx4DBI4TQlEAORrbNMOQyKCvHPwu5XPxu/KsUJo0OQf0fi9NVT2CLX4jLKLPvHUp+kz4G2TAAmQAAmQAAmQwKlIIJySxowVpD4JgDGdKkpS/UvToJX145gqjXVm/H6sM+Volf1ORbK8JxIggWNPYOpm3TB2/Pop9E64pGYset18ZI5wmexZd+yfIc9AAictAQ0ioqZm2IUwJr3PsjQC1LGAUBeVpMXW3qhhF4uoQNOUyJI/jSiCEdKtO2kXDy+cBEiABEiABEiABA5LoGKfvbBhF+85uVkXG3JlvapBaUhNdGZZYypDThNFq0MCwqH8XdNghiGDwlydJEACL4rA1M26ozsNzbqj48ZPkcBpQuBQo27yG1d5cOqt8fZabNRVtlhqBeUw5wSzTsKcYtSJ3CoLKRFXYthxIwESIAESIAESIAESOBUJTDTqDn+HKg/uCDoz1pgVHSk7TtSZunpBacxy9p0eRTTrTsUlxXsigeNIYOpmXQfuPHsp1k24tpvwvW0sgz2Oj4unIoFTjcChwmj8HUoWXGWTKGYsjiYadGW5VJZQklQXi6lKmeuEEoTyeyKmxrLuTjWmvB8SIAESIAESIAESIIGDVeMEIqpctawzVZbcZDoz/sR45Rlq5U9FB5e6xql2lXYrbLXC9UcCJPBiCUzLrHv/dtz09cvw6Pu/jgVfP7JJN/b/19FY6sq//27kxV4vP08CJHAKEYhLDiqG3JgUKvtyo+JofPRSi6Qr3eiPmHKPEClv1eP9tbhUIS5RGC+8yll8yr0TQ+9w3fFOIcC8FRIgARIgARIgARI4LQlU+hWXGxmPY3CIziwbb7F+HK8Q4/JYKWsdNf60QP1dBX3LbVfGWrqEZVlLnXlaLjneNAnMMIFpmXV/9QQVj/KzAAAgAElEQVSWrr8Mv1z6fSx+gSmwNOtm+EHxcCRwKhIQASR2vlaZCFG20CJluMUFB5WxEnoUjMuGi8pTIsoiCgYizSg39g2V0JJ4pxZV+o+M71sSQitn2E3en+RUJM17IgESIAESIAESIIHTi8BEnRmXxIrklHFkFZ2pq5y6EFoYB4Ml9DuaaqICwTqkb3IlKBxpokflM/roNAnRlZW+dlo5aBwrTwaGT68Vx7slgZklMHWzroSOe67GO/55B+Z/cD0evHUxnClcCnvWTQESdyGB04GAGHKhCKFydFJlt0kkU9dh6Dp83wOiALoOhIEPTQdMQ4eaFxEGsIy4QEHGTMj7QRBC100E0OH6ciAbkW4gLA+a0GAglFoEMe3KZqCGQGXexYMt4mbA3EiABEiABEiABEiABE5+AlLQJZpPvuTvUQgYpqG0pOe50MVUi0Jl1um6BrOsLaVqw9AAXRMLLkLge5AZZKIzvRDwpCGyYashZXEgWY4vAWc5V1wlEmtLyawLyuFmORLNupN/VfEOSOClIzB1sy6+xlK+BCcV23Sl4RKczJEtO5p1L92z5ZlJ4IQiMF5AjV1YpASUiCLTAJKOBcsALFuDWyiivi4D33ORTDpIJU1YOlDMu0oQea4P03KUWdfdN4TBbBG6YcPzfBimhTCSTDsT0M1YLKkUPildGDPrmFl3Qi0RXgwJkAAJkAAJkAAJHBWByXRmbKBJkNeDYxtwLAO2Jd1QQoS+j7qaNEqlIjKZKlQlTURBCLdYUhab7/mw7CQKboCuvkEUSiF0M9aZumHGOlMzoekmQnUaMepEY4rWjCs8aNYd1aPkh0iABMoEpmvWjYHrxfop9K6jWcelRgIkEAslGWEvaXPlv8ufki1nGBEMLYJXyiNh6WhuzKC5MSUFB0gnNezZ0wfT1NE6u14VIowM5WDqBqJQxUWhmw6KfoStO/aqyKcYeH6oo+TKuFcbAUz4op8kGlrOqlPiTTUsYWYdlycJkAAJkAAJkAAJnOwExKwTnSl6Uxl3ojNNyZ4T78yHV8wjk06guTGN+pqE0p6mFmL37n1oam5AQ30KbtFDIVeAY1nwgwBRZMCwE+gfcbGzswuGmVBtVzwfcAMNmpGAG0gwWE4i0jI26yrtWMb6Mp/sdHn9JEACLwWBqZt1HVj3V5/BQ+MusnfHa/FPf+A02JfiufGcJHDSEaiIKPkzCAKYpgHLiBD6RaSSDpobquCXCihkB3HO/DlIOlLyGpcljORGkM5UIQo8lHJ5mHpcdiAlCJqVAiwLz+3pR77oo7auCSN5F109g/ACA5Ep5p0YdZUGw3FmnSqqHe1pd9Lh5AWTAAmQAAmQAAmQAAmMI6BargQhwiiEZZkwNR9h4KK2pgr1NTZyQ8PQwxLOWTAbUvrqWEDoB/CCEhIpB16xCL9YhCUOX6QhiHRYyTTcyMCOzv0IYSJdXYuB4SL29w0j1GyEuoUg1OMYsMqoi8tg477JLIPlAiUBEjh6AlM364DSwDBKo6fag/+1fAMWfZtm3dHT5ydPSgLyy1j1kS1vB/8aHnsrnkYqUbZ4YEIUG0blEVT66KTSiSPhJ4dSSaSvTKMqTzQtnzzWB+Wh8+oC43mnM73FnTpkk7+Vu/RWTqJeGH/3Y8n/8jfp/SG96SI1zTVC0rERBHm0NtdAj3zUpA3Upk307x9A5BfQ1FCLaqm5D31VVuCHRVXKKmWyIqwks860kkooFaTiwLRQ8qWkVoduAJ378ujuy6IUmgg06TMyNi02kuJZ6UVCs26mlwiPRwIkQAIkQAIk8CIIjNeZk1k9FaVVmXgf60zRmPJOrDPVf+UdD52FeujFxapu7GyxxhtTkvGxxnRmfK6Z3crKcpzOjPWs2kZPN0GFqrfHXtFUZl0U+DB0DcmkDd8dwZzZdQhdDy1NNvQwxMjAkDLxZjU1KE0pGlSGRohhZ+hxb+TA91VA13JScEMDbqgjNAyUPOlrp8MPgB27hnBguAQXojGt8sRYeQ5xUFh0fuUZzSwpHo0ESOB0ITAds24ik1488umH0PS5m7D4CLBYBnu6rKTT5D6VRVYWDsrsUZGzsZtXs6BUuSWghwb0QIOvu4hMH4ERxF0sQgOWZqn3DEnTjwBfuquZpooG6jIkIVT2lrLGTMOAH/gQt8vQ4v5rIipCJczKk61EQIUa9MhQkTx1Hbqcbea2OBtNrqkyxl7y3lQ33riYNAxhGPGgCPEkpbygInhCab6r26pziJS6ZhIawlIBpSCPuXPqceasJDQ3gB76sCwr7v0hDYLF2BOzLvKgmYEST54XN/2Vpr66YcF0HLheCDcI4SQc2BpQLAYYKejY11tCz4AHX08hNCwE0lJYCxQ/YW/E+KawMTI6BUjchQRIgARIgARI4EUQEP0o0kTlZElZp1RYjjvemM7UYPiS/RXC1z1Elo9ADxCIFoQFA6bSOKJ1VNsQQ4eh6Wo4l2EYqsJBhX/FnNJ1NXzBkEhnWUNKkDQsm4ByemX+hboKciqdqYmemrKImhIRvdzrTU1f1aTxiXxBXa/0kpMex6IvA9HEUQjb1OUfCKNIVVBopqPKX5NWhPpqB0GpgOHCAM4/pw3N1SbCoqd6HytDT4K1SqsHKigcoaT6JRcKRVVGG4jQ1AwYlq20ZskNEGgakgkHeuAjX4wwmAX27C9iIAeEZhUCzYAofdGYws8I4+c3tY06c2qcuBcJnF4EpmLWTcyoG8/HQaaOAyZOrxVzmt/teLNOTDbjIBElw0crQkoPxYzTEOkBfATw1YR3GXWqw9QMmFqkzKkoChAZFiIp1Yyi2LAzDOiGhkD6bogJZprxgIRApqnGkU4RdOqrHAsVzSQiSiJ5SuzNsIiqTLmKzcJ4jH1lk3tQWXOBD9OQzr0GlGSRPnSOCcOyMFIsquvy3QJam2pwzoJqPP3sATTU12Jus4mUHMzzEARe3LhXJJqIqMhTDES8lUouJG1OeIihGUYanERCccoXi4qdIVoTEuGswsBwgK4DBRRcoyyi4iET0u1OidQpiag4m5EbCZAACZAACZAACRxLAhWzTnXVVRUAE5PLYn0nOkeDEWhqemmo+UpnBnocTNUiU7ULESWF0FMaJpSeapGmtJNoTTHARASJfpJNAsNhICO7ZIt1ppwnrtSIr0F0rWSKic6MA8ZTElFTxlUZzFAx69S9yP2FsfaNA8MBDNOGJsHpsITQKyCVTIjjiKIfIJfPqdLW9tZ6zGpysGXbfpx9VjNmZXQ4orFdd7TSRd1l6EOLXPH8lL4Us8607JiZ8usM2LaNkuejWCopLS5TZCPNgRcm0DvgYv+ACzcwEUi/vPIws7ir8oSCkyNwoM6c8iLhjiRwmhF4YbNuXK86vxc7dgHz52ew58leNL38g1j1Q2bWnWZLhrerxEtFuMgv8rJWqRhoKrNuNCIqI+Sl2a1EAy3omphu4rm50HQp7xTzSX6ZG/D9EJZdFghhCF+MJ9NU0b3KYAY99FScMS7prHxVSh0kk02lnI2V3M7o44rLVytm3WgZhhJ5aqSryqZT0chIRzphIpPU0daSgvTe7RsYQE9/CbopEVIXzQ21yHsR+nqHUZsA5jYkkbIjJBOm6tMbRj7CsAQ98hCqEoR0PP3V95W4TKUcWJaU0kbKxPNURp+EiE01uat/IIe+oQK8wASMJISOkqTj+ExNZlJEzegy4sFIgARIgARIgAQmJXBwBYdozPFlrMqoq+hMCeYqQSoVGVLoYMHQTZU9FyLWmRFcpSGDQALCGmxb+qtJsDP+kuBoJdsuEiMs8ssiV0K0cnTVfU1pXVXaWdFRKnA8s4HM2KyLA9txFYdccwhT16HLBajyVii9bNsOkkaExtoEGustuAGwp7sPI8UQpqHDK+Uwp60V+/tzyA5l0Vpro6XGRtKOkEhKpYdk5PmIyjqz5FrQ7bqyRpfBEhHSVQnougXf95XO9MMAmrDWDeRLPnr7htXgiUhLALqjdLlI4NjejFvfUGfyG50ESODFEHhhs65y9GE88om74fyPlbhUMmB6H8I/PjAXH791MY6UW8cy2BfzdPjZE5LAaE8QZcjFAqbyC7kSZRQxFZfIhkCgw5BpUoFk1Ym4CQEzhJ2yUAwK8GWcvMqsC+H5Mg5eV9NLk6kquDJuSpUtxFFOA35s1ilbzkQUmeMmmkpJQ/wVX9RY5tvMgKyU5laGNcTyUY9EzsVlBNWpBJJJB1bCgO4XMLR/DxpqqtDe3qrKBXqHCij4EZqbarFndy9KsJUAam+qRkMyhKWX0FifgReW4IclIHShw4Xnmdj6XA5V6QyamxpgGNJAOMK2bc+qCKcugi4MUXJdONW1gG6h5HmIdAs19U0YHM4in4+neqni3GmVcNCsm5n1w6OQAAmQAAmQAAm8EIGx3nPl8tNyxYQowUpFhfxpSAVFEEELDRjl1iuiWPzQUzrMcDTkvLwy2WzdVNNNxXiSoKkfiGlVBS9OKVMGnmphEknmmWwmQqUxKzoznnKqhidImafqCRPn4c3UFldwyD2WewwrbReo0lXJEBQFl0mn4DgmUmkb+YH9cLMDmNVYhzPPmoUdu7IohNKETvrVOdi7tx+F0IIWejirJYMkCshUGaiqsuFHLvygpLLqDHjYt9/DwIiFTKYazU118LwAbrGI3Xs6Vfai6Exl2nkekjUNyiAtuB5MO4nahgbs3tunNLmU11Z0ZqjH7WxeeKPOfGFG3IMETk8CUzfrOnDn63+Lq3/2d1ikLIAt+OrrN+CiX3DAxOm5ck7juz5YRI0OW5BfyCrSGDf61SX6FkQwI6DWScCW9/wiQngoBh40O4mcG0+smt9Wh6qEjr37ehHpGmrqqlX/tZ3P9ahST2gmPFUeq6QaIIIADqJQSk7LYkn1yPBFTiixI2UQM7vFkcLRrTxoI5IJWraB+uoq5IYHUVefRnOLg0xSgxn4KAwNIgwkM85BPtCxryeP+sZ6ZT32jAyjWPIwK2OgvakKGWkG7JfgBlKSEPeqM1WPuQSG3Sr09h1QmXEq+qsBc9qaYJmWmtpVKpQw0D+AojCVbEYNSGdq4KSTeH53L0ZyAYLIQRhJRNUqm5oVUXokUhRRM7uOeDQSIAESIAESIIHDEZioM8cVpqqSVCnVKAdwJSvO9eFoOp7NpnBmQkpefdSbWdWjLjAc5EoBHEtHF2rQORTikkw3Or0a9EUJDOaB1yT3wXZScVBY9VwWDSl9WyxEkY0oquhM0bg+NE2y9URrxr3rZnY7VGeK1vOKeTTUViNhaijmsmhqyaC11YENH1YYYKivH4lkDUqRiV37snADA/UNdVJogaee70PKBmbXW5jTkEbC0uC6RXihVG940KJA6UxPy2Awb+DAgQOwVP/lkiqvndVUB9uUjEUd2ZEsBgeG4EVxLz3dNJGurYPhmHjqmd0I4SAIHbFGlcZV1TPlbMEjc6LOnNl1xKORwKlDYOpmXQm/W/VafOjZq3H9qzIo7XoUP8AH8fMvvwmZI+BgZt2ps1Z4J6MEKt07VF6ZejXwPViWlCFIJlwQZ36F8p4Nwy9h4Zn1mDtLks8i9PX3wXCq0LlvGNmiZKJVYfHZFgIX2N/Xj6aWWpVdF+kR9nbl0Nc3AE13UCiW4Ok6il4A26pCKOWdIqbiHD6Vzm87OgqlnBpXrwXHILOuXPEg/UNELIqIkua8c2c3oqUJcPMunt26G/Ne1oK2xipExQLMyEc+V0KiugGFUMNTz+xFc2s99u4ZQKqxGsl0GnPqNJSG80gYETRdh+uH0HQTkTQO9kqIdBN7+rMYGhqGY5morc2grbURjin9WoR/CK/kqv1NycXzfdWVTrMceJqJUqThj0/vBswM3CiBILJgiAnoZVVmnvRukYipGvJR7t8ywZWc4VIPfjORAAmQAAmQAAmQwOQEYp0Zh0dVrxT4ngcnYcL3paxVJY8pLSPDxfoLIR4r1CBhAxkzQr0xgB6vFouMHlRpBnZqzdhTlPJR4By7G8+GLdICGXPTARpND+dWDaE/D1hS1SBZd9JzWUvEZp3SsgYCqRQR3WeGSmc6dkINnJjZLc7uk62iMy1dgxZ4mHdGE5obgK7dw0pHn7NoLhpSBoJCDmYUYWikgGSmGaGp4cktXThz3iz88cnnMfecM1VWXHu9hgPdfajPpFUVSyA9nsXs9FylM33dwc59+9UgCymjbW1pQmNDNWSGhfQNFI3oyShYaVEDDSWBKW6gacONDGS9AM9s7wGsGhWclqxEEyWEfj7uD1i+JzUsQ7VjGb/RrJvZdcSjkcCpQ2DqZp0YEsPY8cuH8NAf9wPNr8UN73gtml7ADqBZd+qsFd7JQWadqgCojIaNpClvgLraFLTIg+cVEYQmSq6GlAnUpQ0snFcNDXnk8gcAMwlotXi8Yz8aapvw8vmWkmM9vT0YyQ5jbvtc2AlbGXHbd+5FU2MTbMfCoBtid08BQ0N5+G4Ey0zA80MkEikUxNTSxOyK89/0GRdR0ncvbkws2YDS9FcaGKeTjiqDzaQSaG4wsL9rEI6toTqZhJ8fRGtzrVSdIltykcykValFNp+F7xWxo6sPc9vPxOy6JEw/gFvIoVQKMDxSQq7oI5FIwjFN5PNZJOszSFdJNqGGwPNQVeXEfUyk84jvwfdc1c9EU73z4oJhX/rUGQkMFgJse74HgZlBMZSmwKaKNGt+QU1Ek34ucU8XKe84uAcLRRS/+UmABEiABEiABI4XgTjLTW1lnalJH9/ARaq2FnUJHx37PNQaAWos0TvAhq60KvGUnsiuW4Jm2Kg2Lby5dgTf3p1BbVr6vwFVxW70hGlUp9NxH18AtWEWmeo00k6EpnQILTcCXYYpSGmtbimd6SSTyBXyMG0TkabCoTNu1sktS486VUOiBjlI9l6A5vpaNZysIVOFuhpgz64+1NemIDl/mp9D66w6FFwXvmHAqXJQcn3k8iOql/Gze3rxikULUZc0obku3GIB2ZyLfDHE0HAetRkxOU3k3AJSNdVIJS0EflzBIZpTde2Tibu+q4w9aQ6oi27UpHhWallMhGYS3f15dHYPKZ3pRjb80EDCjBB68XTZ8YYddebx+j7ieUjg5CcwLbPuKG6XZt1RQONHTnQCE0WUxD7F+JFBCPU1CTTU2gjcEvb3j6BQitA2qxHDA32Y25pGXS2QL/apMfCBX4PBARP5XITz5jvwfQ+eX0I2O4RE0kFVOq3KX103VIMUpDGwawI79rk40DcC3/XVxKpSyYNu2ijJgAongZIfyET7Ge4kEj+TilknItKyLNgSgXWLiLyi6hkSuEUkLBtp20BDrQicuEVwtujD10PUNFTB0CPYmgcTLrbu6UfR07FgziwkIE2ENQSBmGwmuvYPIFNdh3RKw2OP/R7nnDcftTVVavCGmHUJWwZ2iKAL4XsllVkHKWeQUuEggudHyBUDDGU9DOZ8aIkMPD2JobwHT01Ek8ixiWjcZDTVy0VC1hM2mnUn+nckr48ESIAESIAEThUCqsh1nFknQcmEYyIs5fCb4Qb0BjrOrioiKORRn7Rgpapxln0A399bC8MIVMBYVSdECczRC3i+mEI6GQ9rSCKPWjvAnlKyHKg0VAmsaB8J9EohbatZxEU1Wfh+gF7XQYPlxXo0jJTOLIju1CRYOtNbeTCD6E1dVzpTMuvcYg4p20BtdUoZZknTRk1KQ6ZKprmqwmCM5Iuw0zZSmYTq75zQpMLCQ8fWLjQ2NKGlpgopI+5v7AZC1MTTz+7C2QvOVNlzW57ZinPOna8qY0QXynnUlNlINHUAzy3Cd8WeC5SOlSKMkhshW/AwlAuUznSqG5H1NEgXvFxBNKmhdGaoBlNoDArP9HLh8UjgNCAwdbOuA3eevRTrJjC5Cd/bxp51p8Ey4S2OJ1BJpqvMs5df+ZkqE5YeIje4H+1tdWiqq0bfwCAC3URDTQbPbetFKmHg7LPr4QfDKBSGYVs1sM009uwexhlzaiGT4qWU1bREUEkTX5msKmWepuoNkssF2NmTU2PiU1UOdD1CwrExnM2isakewzkPe7uGYTmS4i9iYoafmyqBEP0ota+GElGmqSE7OISqpI18dghN9XVq5mpS9xG4BSQSMu7eRf/wCELTQHNzA9pn1yFjBwgKWYR2FTqe3I5XLJwHR/PV/QSRht7BPAaG85jd1gK35OL5nTswp7UR1ekqVeIrPerCQARUGIsoT4ZQlOJJr1akymA1iCGq48CBLAqlEHPaz0LOC9A/PIRsoYicK8KzqjytN1RR3EOjncqiLH/NME8ejgRIgARIgARIgAQOIjBeZ8q8MKnc2B8mEfklJP1BbMq1qjLYhO7hjBodBzwHFzs9+O1QBgdgq75yvufDMB28og54bG+IdJW8HldGKENK+v+qJiq6CgbLEAXXj+AXilhSm0VNbRq/3RuhIWNigdWHXXormsM8qqISDDulAsxyDTO5iZkoElMTI9CMdaaYZq5k9ImmDTzUVFchaWkwgiIk29BxbIzkcxjI5mAmHJx5xmzMqnOQMuI2KiO+gc7OLpy3oB164MKyLYSaiX29Q+gfzOKMM9pQLJTQ270Hba1NsC0LjuPERcjKqAuV3pQ+d4GUvmohQkMy7aQ3tQTMI/T2DgFGAi2z56I/m4N09evp60feTyGIEkpbSnYddeZMrhYeiwRODwLTMuvevx03ff0yPPr+r2PB149s0lXoMbPu9FhHp9VdxiJKdflVNo7kgVUnLcyqTyL0snB0Dy2NtSj5WRjJBCzNwfM7XXhFF5kaC4Y5jHS1oTLDjMjB/v1D0AwDjc21yoALwpISUtIzI5Ssr0C6beh47vku7O51UV3XinlnJTEyIkMYJFMvDztRhd7+AvoHXWhGlYqohlFpZp+LlNiqTDZNlUSIqBKhZsjriJC0TSRtC2fMqUJjBrDNSA17iDQDI6UAHX/cA4Q65jQ14IwGCw0ZC6UQGCl4SCc01ThYJsqGmoahootSECFZVYVCMYfiyDDqUikkbDEphUuAYiEP21YOpxpGIUJINzSUrBBuKL3rbOiRAzfnwTBsmKaBoielIRFGcsMInGY81xMiny/Csh14MtXLkgjoQQ2OadbN7Dri0UiABEiABEiABA5LYKLOjGBEPn6fS+O5rIGLGnPoGEjCsnSUPNEvCdUSZK7mo0kvYtOQA033YVnSqkR6G+u4ID2EzYNpWI4M14oHm0m/XtXNRTwpqcYQbZUbxp/XDaFbb8XTRQumW0I2NJGAi1zo4C9bBmHKIFgjVdaDUoA7U1vcxkU20WFSRSHmliXGYuCrIK1j6sqsO6PNQl1K7YmSFyHUDQxmXTz1TA8CN8C5Z7SgtcZEddJEAUAuV0R9xoEu0191Db6mYzBXVGMynGQC+VwWhu8hZZpIJpOxkSk6s1iAY9lKX6qhZ7KZGgqGp/S3pSegBSYKIyWkUmkUS0WlMRMpBz39B1DQW9DZnUcQSB/mSm9kGdxBnTlTq4bHIYFTncC0zLq/egJL11+GXy79Phb/kGbdqb42TrP706CHlur5FqqpqjKBNFLRNMMw1cQrJWYMQ5VXipGGoKQMKdvwEbo5pJM6zn1ZK/oPDKm+Io4ZoaFOhkUkEEY69uwbUT00Wlvr0VjvIHA9JGSgQRChb2gEyWQCTsJQAkg1E/Y9lWZvGg6GBrI4cGAQup1GXUMDMmkd2eFhRDLK3nKQ93Q835PFQE5HIXBgWg70SPqxia9owpSy2yjuriEp/Go0hlKDOny5XcMayzATs0olz2kqwqmm24q4C1zVc0MiiVJmKhl0YZCHbQaor80gO5CFVwxRm6nCvPlVyKQt6CqCa2Ag6+PJp3ehaVY79u7eBxmLce6C2aitsWGZYdywVxdxJGULkWraKyUQhVIRbqmkIpuGNANWQk4m3YqIk2djxP1cIhGdurpuTxfDT/5qqIm4alpZCHhKpAWqH7AfutAT9djV66G7ewRRWAXXM2E5VfBCT3Ia1dQziaDGYlZ1LTnNvid4uyRAAiRAAiRAAjNBoKJHQk2CmKIxY20lxo2hG+X+b5oaeuD7YqaJFJXBB9K3zQX8HB7sbsIr2xy8LJ3H77sj7CkYSDiSuWUoLffazAA29iSRTIq2Ug3gVMZcjRUipXvYXbDHqi6UxpUC0rh6oNUs4K2tffjh3hb0+A5EXon+Uq1BNB1JPcTF9QNAaKEkOtMELCNEqRTCNJ04e6zcxU3+JkFcTekzHb5k7on4ki7DwZhZGB9b8vsCpekCyXyzHCAU7SZvedBRhGUESk/v39uLqkQG1WkDL3tZtTLylFDWTAzkSujcK9Ul1ejavRc1qQTOe1kLEo4BU5frkS85T4hAmEuGXQQUigV4bklpYi3EaNahJs8nlCqVsv6LJHAu4hhwdb+cjRjrTNGgUjrregVVHWNYojk9aKkWbH3uAAYHxdxLwg9smLaDQDL2lMYUPR73/4t1JjcSIAESmEhg6mZdCR3/vBTvuWcL5nxwPR68dTGcKcBkZt0UIHGXE4GAmHUmQhENFRGlMsk0BH4AS7cgc51cz4fpJJVJZmouHMNHS1Ma1UlgqL8PrS0NSnBUVSWheS4SMuxBN6FZBvoGCujcvQ+ZTDXmtDXD1iJlWqnIYCBZYRUzaky8FYuumt5VKvmwLQe2Y6toaeiXkM8Oqs/qlgNfS6JnOMT2PUMIjIzKfBMjMQwNhJGlylYDMauMeOyC9JLTRXiIOBBhGKgOKdDlWsvp+iqLTtL9Iy82xnT5jIg7UzUdlrLfVCJEy6w0Zs9yEBSB57f3obe3H81tGSxc0AJbC1Rfu4Ib4alnn0dTaxsODOTQ3dWLBWfOxZmzkzBVa+R4U42F1ZdMHNPgeR4KhYIy3pQYKpcliOhS965ErAhNEUzi5GllASxHi/8tX/FUMSmvkMhtbPQVYSKwa7CvK489u/Nwkk0oSrMWdSpXmXUi1kTsRhCRSbPuRPhO5fSaMUkAACAASURBVDWQAAmQAAmQwMlGQPSWBBWVWScmnWgRpWkksy2CrdtK57iuDyshvdJ8WChhT9HAs8UqvKLBQ/dgDru8WmW41SU0NTzLkHQ0TbSPhkajgDa9D78baYHjWPFwhPIYiUDKaStdPZSukfekT3CozLxqI8SeomTlaer4anCXlLrqcuy4x1t7soRFyRFEVo3qV2zbBnxP3nfUvYSRTKqVoLDoTK2sM3Wlg0VnynUaku2nsucCaKK3ECAMRXxJz2FVearMOom6io7NpDW0tlSjuc7AyECIndu6VeB7wTltmNOSRuR6cGwLBS/Cjs5uNLa04vnOHvT3DuA1r1qAhrT0jZODjunM0R5yBlAsFlESU7Ks81QHvCgocxMjVQn5ssYcrzMrMON0QDWgzCjrTNHOiJALTaXJn3tuAMPDBqxEA4puED/7CTpT9C2Dwifb9zSvlwSOB4Gpm3VAaWAYE+vqHGTqjmzZ0aw7Hk+R55gZAuqXuepSobp4qL+LaaQZCEsyYTQeqpBX5ZJQRpSle5jVUIVZjSnooRhqQKmYR6YmDVv0kxrtbsEN49jZjud2o6mxEQ11KUR+AF0y4wzJUROxE59ZRISYSzLsQCKMji3DJ9SgU7VJqSzgw3MLcNUEWGmlayHnGti6swup6mYMDOfUMaEElINIGtyK8SQCSkwoFbEUVaQjCEWM6SoyK5l0caNhkXCyfyBjZVXWXzqhozgyAtfTkU7XI4p8DA31oToNzJldg9aGFEr5ENlhDzv37sU5C85QU3BtE6pMYTBbhK9FqMmksGNHD2rTNWhpcGBqItLiLe5VIiJOzEvxySJl1vmeTNsVoSsXHkdGVXagasAcZ9Yp2akMu4qBVxmiFovS+Phjz9U1E+gtaNi7bxj5ggFoVQgkg1KOr8SmiLW4o4tM5eVGAiRAAiRAAiRAAkdHQIKGsaaQTXSFCpKqqapA4PqwDVO148i5LmxLwoQ+fE0mvdaiNWPg5fUuNu2LtZph6JDEsjigGJt1kl13ltOP50p1MMtZZ2rQlxhu5YtWSlNpqFhrSfWIKoEt+1nxFFYxEEOEoY9A9ZETs85QrU3+srlH6Ux3pF9pJl1PIpC5rLpoWckWE/0UKrMu1plaWWfKZFnpj1c5r5xETiomV6R6Ekvv4txIDmHkoLo6o3oW5/J9qK+zcEZbHeqrLQz1exgaLmAgO4Jz5rWpiauSRegFQNeBIdQ31Sjz849/eB4L589FfVq04+Q6U4LCorVFZ8qlxCMz4uCuBHWVYhzVjXEFRxwgHq8zY7KVoSCqykOOEgFFuwr7DhTR3ZOD5ycRacKqrGMVp/gc8VpgQPjovq/4KRI4tQlM3azjgIlTeyWc9ncnUc6iSqtSWVQSAVVRUPGqQiQsHVUJHSMjeQRSCirlAfksWpsyaGlMKrFQnZLpqIBbLCrhoDLTRAhJmWrJg2kn0D8wBMs01VRTKRGVHm2iA0RgKQet/Ctf/jBVxpuk4cu/RBDJNcXWkUQjJY2+UCrADwLki56aStU/kEXzrNkYyvno6i+i5EoU15F4pfhyKporZpeYWkpEyXGjoip3EP0g55MJXxKolfR/mbZqmjqam2vR2qDB9IHu/XkMZSPoloVcIQvXG8LZ85rR2iRCKzb7OrtGEHghzphdg4RkAkq2nK4hW3CRSjnY+swu1FSl0TarBroWlAXcmFkp4knTI2VkStQz9ENlmqqLLJfljpl1Y+aqGHZ6qAoKxgSXMikrUUt5tjIhTcega2PrvmGM5EI4To0yFDVTBJO4oiKi5JHE5l9crsKNBEiABEiABEiABKZPINLdOAA6qjOl1DO2dkRnPp21UedEmIVBmKmUyqyLvCI255qQsDXsy+tqqJcKIlYGMZTz49QICjUkS0ehWIRj28rME0Wj9hX7TKXSTVQycfllrKyU0lTiL26FIhpIjDrp1SbKU7SmlOcurCmhP6hFrVnCImcAupGC6xvQTBu+crziYGps1smANLm6IgxdTDupzohUJYlqsyI6U49UFmDb7AwaUoBfDNHVnYMbmioYnSsOwXOHcMErzlA6WypW8sUAz+zoVcPc2pqrlDaW8lMJCieqEkp/djyxBeeefRZqq22lZcV0U73oyhUcKmtQuZ1xdp2mBrqVzTqlM2NNKkHhmE85aCsGpUIUV3goY09xlf0kazDWmUFkoDurY8e+IXiBDcNMKZ0pBqEqgVU6s2xoypEOejbTX2H8BAmQwKlIYOpm3dHdPTPrjo4bP3XcCUQIjaIy6aLIVmWXeiiOmAc9ctFQl0T77CQGh4p4bm8PHDuBhGXijDkS6dORsABDooW+B0ML4ZVySowY0phWfsHrJlwxnEwzHmRgyhlkeISHMPBhOymlj2QTQaFKUUenk8bDLCS7rDLh1Q18eGEAP5CoZ5yNJ307REok7QQCPYWn9xRwYKCIILIRaBYCEV9KYYgyi806MaN0jKi+IBJdNU0Lvi/Tr+KOwxJdlQm1Mm22vVFDEnlEqMbevgI69w3Ak/ZyRoAz2xtx5pw0jCBSJbh9wzns2z2I+e1NaG5IquitF4TwIynpddHf24sqx8KspgbVHyQeGhGLQhFQUv4q1yqvi3FnqCim0BGhFU8wkxfEwFRyqiymlChU7qb0nPNUhDcU4ag+a6toLUIHQWhh74EAu/okgy8BPzCUDoujwtLbrxIVtuI1ofllMXbcFyZPSAIkQAIkQAIkcJITELNOAn9xwFB6+ooGkwinC0vz8Se3Fn2ejldk8qgLB2BLCYeTxIP7qlUGnSUekPLBRJ9I1lugMuakv285jKvatymjTHSk+jM2xFQgU/VeG9sq5lWc2RWbVirTrqw/RYNKoDW2rST4HKHODjHkGjClf3Nkol0fxqvqQhRcDbqdgCuVGpXTlIPe0j5FUzozgGXZ6jqk1FeZYJK9poy0EHPamtCULCApQe8gief2DqGrdwS6Jb2SPbx8URsaa23oQQg3iPCHLXuRtCy87MxmpBISZNZQcEWracjl8ujt2oe2lmZk0ilVLVLRmb4v7WVirVkx66SEtaIzK1mHlWoXGQyhqE7QmeW+xjL3VfrXlYevaXCUzoxCG0Fo4/fbBlGM0oBmqyxEpTOl/6DKqhNDU4/7ZYvq1GdyWMdJ/s3CyycBEhglQLOOi4EE4l/DUmwAXZNJWSZCP1K91mSIRNLyoYVZzGqqQlWVg0x9Gj09RXQ+vxtN9XWqDLY6aSNpSRNbGXoQwCvkYCXFBIrgh6FqKFuUgRKODJuI4HvSH0Oa8+qqH0YYSV+1gyKeo1HA2KDyPWm0CzXVVOKkxbJhJ+/F1yrGYiiuHnyjGs90+ejpKwBaAqHclyllDNIUV9LuJYJoKU/L1IeRdAw0N9dD0yz09AzG/VNsHbl8CSJs0ukqzGs1UGMOINRScKNq7JaBFsMlJbqkge9Z7Q1oqk+qpsNPPdsHU1Sim0NzvYOaTDXMRKJsLIZIyLV4RehabLZVRKPryvm8uOxAZcSVxaMUC0jZsKYrw1NNChMRGQGu56mpsSrGGUijY4kMi3jyEOkiqEIVzdU0B65nY6BfTFkHQwUTB7ImgkCDLhFhNaxD9i0psRqFYqg6ytiUpsmxcONGApMTiKe7xVtcNsONBEiABEiABGICMrxM9J+hW4hUMBiwJZvfz8MxXXQWdPxmMIPGKkPpnNfV5YDiILbkarCrlFLlslLaKlliouOUaaf0YzkeqfoNxxUJ6nyBaCbJliv3FxmXQXfwM4kzzuJqEPn9JeaWHFcy61TmnQreyhVIRYiYhYCvO5iDYbyyLkDJ02A6KQRKe8WtSiRnUJfOzIGPpJWDZZlobW1QrVT2dx+AbdnwlHEWwPNLaGyowblzALhDiMwaDBdM7OkZwXDOU5o0k3Yw/8x6VFfFVSd/3LIf1UkdSSNAXbWFhoY6hLpMyA3U4AmRgvAlmzHu6SebmHKiM1V2nTIzy/cthqL8CpfqEl2qZwylGwMpBZaswjCAnXDUUAkxNCXgHkUeIEadLoWtoh2FWwr5HDA05ELTkugaAAquBO0NaIahhpsZpuzrKp2phlMEcj4TAeRauZHA4QlQZ56eq4Nm3en53HnXBxEQwWMYFooFD7btqNIByY5LOhFqq3U0NyTQ1iS94zy4oQXHBp7e0oXZrbPwzFNP41UvfxlqqkzkR/KoTlsIvLzq3yHDG5SQkl/KapRpLBjGuqDF6kkGO4gokB/EYwMeYlEg2WaeJ4JGsvag+uaJYCgF0lstnthqimDz3Xj6ahTBNarxdFeIwaGSyqyTbDfJ25fhFNKzLvA82IYDSzfQ0pyA7xeRSlUhU2PjmWf2w3FSqM4YGBwO0NPTg2TCwasW1qLG7kNBEtasapT8JA4MeOjpGUYu56IqncCZZ7TCcXQMjuQxpyUFd7iAUm4Auewg5i98WdxHTxUKiHSRzMBIfcl9quw7z41LLlQZRmzWKeGoRKoJ3/NRLPnQDQupdLUqkdjf14vq2jolrqQEJJcTsy8uFTadmLuIpHw+RM/+EfT15mCYVQhVxpyYdFAlylJWrBkyjayIRMJGIesiaVeribrHw6yrGJb85jx5CVSEFM26k/cZ8spJgARI4FgQEG3peiECX1pvJFQlRuBmUVfrQLd1PJfT8fgByTyTXsLA2fVAqpRDW30Cm7YNI+/UKQUl1RjSakX+FG0T96ArN/0d1/dMeXTlioSK9hwfchyvN8W8Eg2mTDlV3RH301NBZHH8lDaNjxJPSNXhRjbajSwuaIiQL4bqWmQgmW3FRlYUyKCzBCwdmNsmQe4enHnWbNWGZPv2/aitrcXwyBB0M4H+AwdQW1uFC85OAP4BlMTAsmuQLVjo2Z/FwGARhYKrDL25cxtVpYZlRcgkTeQODCI/0gfL1tHW3l6erSrjMKTndIiSGyjjTe431tMymbWcxTZOZ5pi0kGH60pbGTHnkkikquCFEQYGB5Xm/P/Ze5MuObIzS+zaPLj5GO4xAYHEkMiBVWR3SbUpSX36tKTTK23197TWQtpp1wsNpZZKXWySRTKZSQJIzDF6hM82Dzr3e2YRAWQmM5AIMIGkG4kDZIS7ufkzs2ffu98dCKISzFsuU6X+MFk/kjHHwTGxWGTYP5hiPs9hWj6KgnWmJc50tMQpKqpGeDwJLNa0KWBpLhcB7xysa+qSy4DPu7jO1/t8dyOwBuve3di+z3teg3Xv89lZH9tfbARY6BgwYZiGRNWTHWboOVwrxyf3hmh7GoosQcuzpEuXpcBysRTg7PBgitlkio/v7qHtEzAqhGFH8IiAnZK0qmKKigdlUdtsqmvJ57wEll4KtlDvK5BlCbKMfnp18IJ4yqkOqgBRNQjI7qRlWsjyHNNIFxlsXpBeT3mriapIYNsMl0iwPexjc6ODyckSQaCJuW8U5ej2+3j06BCG5WE4auHkLMPZZCrFy42Rjr0hfUHo4cYOooescHF6muF0kmC2imG7LlzPRLdt49Z2i4IAnBw8l/Ecbm+jYjHE9wqomEtBSlSNDyDFqmMBpYqqOuBMDZQYElP2ahIplO+U5CUYO7F/cAzdtJDmyk+lKhz1OsoeTDU+NO+Nkwpn0xCO00Fe6DDFPyaUQoqJuQQ+Od6UvFKam6UlHNOTcA+Oz0VMxfVclpeBnXPps9KwrLcPaATWAN0HdLLWh7oegfUIrEfgRxoBerURvCIgxuYrA8lYj/3jNMAULiyx5VVgGavBjgXc95Z4GLfwd8ZL/Kexh4Xdr/3X6uirWgKr2qAX3nOvcrsvQXTyzzrgom4O83iKkvYnlKReWLDU2RUqnOI1YQH/c5kA/9Ce4kZgIS808Z0r8hCWkcExK9zYGaJlOzg5PsXubgeTyQytdlusRx48fIn+xlDQxGVYSp1JD7dP92z0WmzIEgBj/exjFeqYzkocn60QJTm8wBflx83tNjbaJowix/jwOWzXwmA0kjqTrDWdfnjSFKYFjCFgJFNfKR8+9/y7lB2m7F/Y4GWdqWSrlNvyz9HxWNWZWY48I7PQF3BS6lSpM7l/HfMlAzFyuG4HWcbgixilMOYsSdNl7UxPvzSLhWmYS53pC1NQvHSuebtcnxAEbtYR1/wx69294xFY15nveIDf892vwbr3/AStD+8vMwIsStiFY/KV33LgOCbOxodot2xMTg/w2cd3sNHvIPCUYW8UhTg+meLo6Az373+OxWIh7LbNjbYYARuMb5cY+0YSpwAoKZPOJXIXZrfSuCRYRyBO01AULCpiKSjKMpUkLRY19JVTTDPVShVRQkUGmY9VlEN3fIRpgYfPjjFNPWiwURUaDIY1IEHgl/jkzrZIB4o4RcnCo4hguS50nVJd5fnx5Z+e4/bde8JMo+/di/0xfDPHvb0eNgYuspgSBgN5rsO0NrCIdDw/XmEeZ+gPOkhmR/j7n+/CKoHlbIz+oCtgWqWbUtQYFZNwlSSEBRnHhga/SgLLJiOLH3ZBKVlIkWU5HNdDu9tHmlBabEA3DUwWOZ48O8AySsT8uOUHoPKVclnCXmQUUpqQZCVsj2mvBmzbw3IVouXm0KspTLuNFYmQlitgqmHrmC/m6LS7yOIcJQMrjIskteu6Il8H66SbThrfevtgR0DAdiEhXH/R/cEOyvrA1yOwHoH1CKxHABLpJfLLAu22j4OwhJ8eIzID/MfnBUKrL4AXWXOUoxIY+lv3BL8/ddEfDPA/bI3xf5x0cJQxMIF1ztVaiOpxdJE1qlj86jlFkE7SZOvQBT6/GlBH6lVF2VPPNJ0WJPwSJrKiwP+4e4Bl5sFgw1OsY/j9QgwHDu7dGsLRK+SsM/McJRLYLkEpSkEtvDw8wcnZCnfvf4Si0vD85QTz+RKBleHzj7fguSXKfC6BbEXpAloXZ4sSz4/nyDUDLd9A1y7x8V4As6iQxAu4niNKiYrptjVYp4mMlYEWpjSDJbBMQi0IyqkgOP6cdSYb3kG7C8dtIUkqVJQra8DJJMWTZ/vC5uMoUr5rsi7U+V0IvLLW1xGnBSwvELBP0y0kcYzAiwCGuFmsMyuYjgfDNhFGK5HOeo6PJM5ELSMn9Rq311lYa7DuGgf3R9zVmiH5Iw7+j/TRa7DuRxr49ce+ZyNQlbC1CINBB9s7nihYZ9MUy/kcw56L4/05lrMFbmyNcOdWC3mRIIxy9Pp9PH02wY2bG3j5coI0XmI4aGE07IrHHAE8BdAp3xAWB03slsB5tezAIHNLGHYErlSUPCWhBOxoREs2m3hrCBJAbp+SuzIvgkWCZvkICxNhYeDgdI6D0xUKsy1GxibIIivR75i4teOh39KgZSHKKESVF/A6LcwWK5h2gBIO0rLE7754Bq+zAb8TwPYcPHk6BnING+0WtkYaAnsBx0qUObLeQ1w5eHma4uH+mbDTfnFnhN2+Bxup+NkVeSpBG4UkuirAk857qoRURaP48tHwVyfYSb8QFTRBAIvfmxIESldZdCVpia+fTjGerJDmQMkOrGFig2BptYLDXAiYSFMWaibyysBiFSFM2OWs4Ps+NgceWg49Xzw8+vpM0sxy6NjY7ODo5AztdoBoRUaj8hR8l9v64fsuR/fd7luZdl/43jTSonf7qeu9r0dgPQLrEViPwIc0AlqZwLVKjI0+/vHYEmXBv92K8GJRYcMpoMURXsw1vCi68D0FkPVdlWQfxwU838QNTNGzM/zjZKD8eS8FvNaEvEtC2FrRIYWW8mcT/UYN1jX2I5SEkiFWl6t1nanAPYJ1kiQrH6QMTOK8xIYR4x8GU5RGS4IymPlqmyU2N2zcGLnoEGyLl6jIZKPfsGMJkAbdBQwfz14eYTxJYHlt9Ed9JpXh0eNjWJWJnWELo34Jz1rANlIwtKFAB6vCxOOjCM9PpghcHf/qziY2AhNFvEA7oJ1LhlIzUWgqgZY1pgS5Xaoz+Z2F1WhTocGGcFaHTeSwbAeWy0A0qmzI5svx+Nkp5mEmDV8CbaZtShPf00JYliGex2lWiaVKVgDz5QpxRomsjqDtY2+rRcdlFIWDh4/GgOlBMw20ey6Ojs/Q7XQxny2lrn3Xwop1nfkhzRavHivXROe+kvV6aW238uGezzc98jVY96Yjtn79BzUCdYlxnpR14RlHqIwU+RwGGWtMaEoWaLddfPb5rrC0Xjw/RDdoY2fUxeHBCr7r4Gx8hp99OsRyOZMO3GJZwPctJClg2xAp6f6LF9jdYTqVMtZtFu+U2OoiR1VFkJLGlmKcS0ipcbIjWEfZKQuK1XIGy6gQtGxIhoSk1ZJZp46bndW81JCWNhJ4GM9LPHx2AtProtQtlEUEh7Jc5OgELvZ2+xh0dJTRFFUawdIMpDkNgU1opofK8DAPc/z+q8e49+mn2D86RpGr447DEvEixJ1bAe7s+SjiUwnIMJ0uDscRTsIKJ4tEaP5bgYXP7mzA1FjEpUrmS2CRMJ0wCDWY8jMlv2DHjw8jVTyysFEdUPHpM0wYtiXsQXZlv358iOPxEpLdZZjwWx4s25Su6u6OjzIikEjLOxNpBknCTaHj4dOniJIEvufj3q09uEaOKl9BMwf47R8OkRSOgHXbN3zMZrF0tQsWYUw0qwEZVbzSfUQokzUzUJfOsPgS8sdXvEPWHnVXHKgf7WVcCF0WFjVsOf7daGfopWjU93Mpht7NOy4yJrhIUvtSKXMX3pXq35f32/z7qlfRjzY49QfXbOFvHMb1M1F/7G+6/vz1CKxHYD0C3xwByfGseWsXbsSc11mfgemoWglT1A05JqsYv0t3MDM8JEmOob7EWdnGqGVgMY9wr29gPIsxs3xhepmWjSKnB6965vAvt8rgFgucaT1Vi1xSbQhbTP1U+cvVDDp5/pwfvFJkSL1VqFRUAn8MZRBcr36+8XvJc4zgAKvOUhe2WbsM8Q/tU1h+DyW97fIVHKOCpRXY6Ae4sdVGxyuRLE9h0fKEgWhZAcN0oTstRJmG/aMpDk5m+PRn9/HHBy9gWmTP6UhWzAcL8fnHrFVLFMkUQdBBnBo4nKQYhyXGyxiebWHD0/Gzj7eEsagVCQyDx8hjNaSuZoOcX4l+xJJyaxjKD7Cuy5uGOJUslKRqpg3HDzCbJ3j0+AjzRSLgn2nbcD0brcBHq2Vh0LNQJQs4rFkLBloApWEjzEo8evpEwij63T4+2t2GjZWcg7QIpM6k33NaFrh3v4OHj05g2y6SSLxW5PvLFSTnU6lzVJ3JnDNVZwrz8Q2I++s6832es5Tc/dvrTEHH1R+qp7gAFPUX79lSWSqpm7P+04DwjZVOs+/Xa8nvFsu/nyN1eda6fITNXPV+HvV1H9UarLvuEV3v770aAR2ZmuDqjiDLBlT0lCthliF8K4NvV9gabWByuoSuZ7h9ayRSVi7C4zCFbTqIkxirMJY0WNdl144LbzU5apoKNkiSVAqBs9MzAftubG0ApYqRLyoegwo7oLkwwxJUEhS7mQZWSSmAGK0yVhFwcHiENAqlg7fZC2CUCWxKCkpTpKR5mUAzSiRliqTQkFcujscZzqZMSfWhGz7KKkEnWOLmloNhr4vx0QKT6Qwf3R7B0AniVeDwGAyxYKS85aI0XYRZI4O9jW7HxnwW4+ToCKbliKT25k5fxgx5JMlkZJ1Vuo2kNDFdJPjqwdfwggB7N7fh20DLMeDbZNPVxQc/S7h1BLj4YPm2yoMdz1KkCXw4MagDlofxWYQXL2eI0xKmZWA4DBC0SuhVJEbDOj3nSh1aSTCQbEQTMUtkx8HDF0eYz1fwdQs/v3cbVrGAaSQIywF+/acJ4iogeRBBm8hthOUihqF7KApKGljYpnBNDVpORmGOJM1gez4ShqOZjmINMont2u+Ab/rYSf7GK8/g5sF87R/+V7pDJgqb6trUKE2WrGGRootXJAwBkbkgkHu4TpQTBq3JpLq8XsARiGewiyWMUfoyFoVU3tA1Cu9rB0thPDSfwY99/8+nLP00FRnDxcMFUK3ubc53dUTMtwDYlwvGv9JLbP211yOwHoEPfgRYC2qSFs/5TjHPCGxVZQbXLFGlcwROiYO8jbMywI3qDP941kHpeMqbrqoQaBmWlQO3jLAo1HOHrK3GTUEtyi985vjc+Vf+CX4578OxVLPofEZVu5RNbFUuxZqR2SbqDg2iTojCUN7p2qak0lKiy49iU1WBduqZx3pWpK850NdS/Lt+iBIBNMNGVa0wGiS4ueUjcFp48fxEPJI3d3zkyRQty4ZGFxeCDJoJnRLT0sCzg2Mswgx3P96Dbek4PZ5jNp3A9dry6R/d6EuNSYBTvjkby6WOQvfw9MURXh4eY2M0xM7WQIDCjm/Cpk00z8e5L9+frzObwAk2xwXMNGzA8vHsxSmOT+j5XMHzbWxs+HDtFKaWoONR8psx8gy61JkMkDARwkBmW3jwdB/hMsZmu4v7u5uwqikqTcey6OE3f5oi1XzkVYbhyEO4mCJcZTCNQJrujAcmsMvvgyyWuoJyY8N2EdF3z/aQcv1Am5hrt9pY15l/8cmo4mqBf3if1XXmeTqxUlpxfUiCh7ptGz9vTTzR0yyRoBfltV17Rha5qJFUncn3m2qtKhYtF3WsWnZdMmz8i3/5q31gs0Zs6kwFVKtZjdUn68ymZfwqLHm5CX61z3qfX7UG697ns7M+trceAQXWkV3FhTHhIi7CK5haBs/I0W8bcMUId4Dx8QSWpaPXsWFbBKNyOJZHEaligFUFbIfsr1wqo/OCiI9tGs+mqfyMi3kCTZ5NQI4dEHL4NGRFjjTL4JCCx2mXYQgSmmAg1ywslyFOJzNMJ1MMNjbQbvnod1tAkUIj6FckIB2tkFnLQhjnWEYFcriYLQuMz1LkFcMVPDkOzyqwu1WKnMAmJd8L8MWXz9AbthC0NCBL4BseUDCdyhDQz+v0cDRZ4nS6wJ07uzJ2rgWEyxQHByfodProdzx4NhAuJsI2VDCDiTijPbCF/aMxwiTB3t4u2p4BtwU5fgAAIABJREFUR3xMCvkOqgJUAgXhF56DFK+e6qYbeO7hpptISwMPHr3AwdEMmzs3sb3dlVTeMg9h6xyjFEVMz7tAWJOGnojvXab7SIw2nh0kODubwtVi/Pz+Flx2PMsciT7Cr/84RVSRWUgQJkOWriQdWNd86ZzqOpOBNXRbHjzpQAOrVYTxNERcGih1FzmFIARga4jirS/e8x18s4hSvoY0Sa6kMFb/rZKE19t1jMC3gHW8l2Uxo9ihIltnYEqlmKCUVne7LgyTZtkR0oTVtbrcm5Q94SzoTJMzoayC6hec3wcXXdKrczSv4/u++T4qFpVMXeY4fAOsA7j24NwngOQrjNM1UPfmo71+x3oE1iPwPo7AOVjH+lJrhJec8woYVYpey8AXMwO/HFsIWi5m0xCjlobMdFRDp2JiqWr48jnRBGu96nuqnuv04i3YvKyAjpljltHipGZnC1hIDzpVnIo/WcOq4/xbJ8zS/5cKA9YPnueKJ5xFOa3sVy3m5bGkPhEZg7tK7tvAhp7h33QXImOF7kjD2TVj3Nkz0PHZzPQFWHj6fIze0EUnMFBGCXzLQ5mnyvzEsGH6LXz18Bm8oIPdnZ58NLPbTsdL8YLe3tpEu2XBrDJEqxk81xF2W5qToadRV4Inzw9guY6EWPi2JkAda1kGSgiz8FJTWIEUrzaFm1qpkQJLaWpYiFLgd79/hGVU4eatPYxGvgBoWrmCpWWo8gRFQjVIwNxYGHqGioFkegchPDx4PEEcrrDTd3BnuwWrmqOobETaEL/+6gyJJL+ybmNQRQSdQRa5A8PUoGsrBJ6Nru/AMUgY0HA2WeB0HqHQXRSaLYCn8h98A3rdlW6cb9aZvIZoRSNKGKqCRH65rjGvNJxXedF3gnWqzmSNyDqQgByJH1QddTtttNv0UixxcLhQgL8A7LVSq1K+14ZhS5Sh2GA3zd/z+6Cpwd5/sK6U4lFZPjW15gVYV9fXdTPjVcbpT6vOXIN1V7mh1q/5YEfgQgbLQkpQLnnIGVqBQcfAzpDdrZXQ/1m07Gy5ImVjZ4sSVq3UYXBxzUUnmW05OxlNMIRasMteKZOsJwzVw1BgChfx7HowNYrzJTuU7IgRpHMsMVZDnGY4PJ3i4OAIm6MRRsMN+Tx6aoxPTpDlGYbDkTw0afeRSuiCicPjFSazAqbTE8PeiG1TaiQMDVpRoO+auHuLBc8pOp4PHS387g8P0d3wsLvTR5FGaFktZHGopBIEpxwfDx4/w2A4wuYwkDAHAo5kjIVRisPjU9y6uQlLfpbCc+j7AfHqqHRHUrMoTY2SDJ5rCQON729SzpqHhuKfNWKNb+voKeCpAe3I3uP5Ox6vcHQ8xd37e1LcMLlXq2JhvGVRzNxblBUBxBSGQZ+8EqvUwcuTHEenae1Vp2Ozl8MzMmE4JRjg11+dICwdGLaDNF2h2/ali8xxzZIUg26EG1s9dHwHzANmYWjZwNFphodPJlhlOkrdAZtZV9bBXvmu+naw7nxsxPdQgb7v4MOvfJQ/rRdytdIw6+puJPt4TBhm+l4N1pExVxUx8owJ0pbcR0mawmD8sWzKhJpzA/2CHMcWZi7Nq5eLSADhi0VZc57fyUV07adHQHpVJ6pC6vwTFM9DwLpmFN5AHn7tB7re4XoE1iOwHoF3NAIKNFE2JmLzIZYHBF64wEzxx6yLP001JHEC12VaaoWWr9QZVHmIl7E0kRXrTaxRhDNShzpcmlcvN+OEKVMv0CWoq5ZMSi0n+25qUz6vyI4rsQwjqSNbLR+WaUnJyn2G4Ur+m5JbBdZVogbJcw1GFuO/6scI9S5uUdrKpiAlefS4y3LsDjzsbhUwyjP0gw2sVhV+/4c/4s79XfR7LvSiQpWyi50IO0+z2NjU8fWzl9jb20PQMpHGSibMOvPkdI4kS3F7bwtpuJTEXNMgQ45jayLhMVkMc6Cqo4RjKSCDdjGiFBbjN1XrKzlv00B9Fdx6PeCL/50VFQzbxoOHB8gKDXfubYmvYJZG0uB3dCCNYtiGK5YsoG7DyJFVTMZ18fWLCMsI6HZcDLsVRr0CrpahqFxE6ONXXx7RxVnGrioTYU/aThthyKZXhM2NHDujPlq2KTYxDOzgiXxxlOEJPbErW4BKnrjrhurUNfzq1tTgDaDZKIne0a3017dbAevkor1gvUkYCtepmlzKHHPbspCnS1lPWiKLL5DkJH44CrznuraWyRPX8zwHtm1gucgRRRe16QX/9rwye+/HvKkjX60zGwnsRZ3Z/P69/0I/8ADXYN0PHLj12z60EVD9T1Xd8MEOjDZ8bA0sHLw8xXw+w+ZwA/fvdZGnubDJTI0RBaQgQyZJdue47hbg7rUnZSkglfLDYDgEn6TCnpECoEly5e/rAoy+GmWF1XKJ6WyBynbguS5aro0yY7dOJcLyA18cHMNr99HqdJFkGfKCaaU5jk/pq2aJzxyLBZhcPGeo9AxGUaFVQMC6Ua+ETgDS7mO+SvD84DnaHRt3b91ClbMDnAqwKKxDw8Y///rX+MXP/xaWaUu541gaohUDKFw8evIc/V4HG90AtsUCNFIPD/FsMyUNy3Yc6URKx0eKRsoYlF8Xi1LVE6QcWYF138ZEawopAUaYWMbxNU0sVymStIDf9sQAGEikk2qUQLpiV5VSiQRpTp88C1lOucUcq1SD67fR6XoYdnU4RgpbZ2ezRKp38C8PjpFWLoJOF+FqgTxNoJse+sMAk7MEW90F9ra78MmWFGamjpzKEEvDeA788fEY87AQ8+BGQnJ9d8g3iyjuu2HU8XpTvogcq+v71L/uPRFpqruO591IBYqqTYWgSFJdsRSwjsAdO6EE5kmP4KJMkSB0OVeNjHY0orS6wvgkVTLaxtX7Fe+697973UhdORq63MvNphaO7IiKr0q9aFTSpPW2HoH1CKxH4Kc1Ao0MVQnVVF1TFhlK08L/dtgCSxUqJxgo1g58eB7rH2ULIpLGOmxMylNWELXH6auj1IB3qokpkJzYYSjvXAJXCnxTDWmZbmtmHVUfWc4QCbLoDGHqVGWhJLHSWC5hFSFiI5BnF+HCjgkMzBTbWoQt10FKv2RpBnNuT1FpOaxMQ0cv8ek9hnVFMCsHphngbL7E/tFz7N3axLC7wRIQVREJoMA6MUoLPHryFD/77BPkWSESXDZ14yiG5Xl4+Ogp9m5sw7V0AePSLFX1oigsNBSlBss2VDUpUmLSh5SXsNRCNVCn2HX8r28y6y4zF1lnCiBVadJoO5usBFj0WjZ0mt5VCUzWAXmFLMylyRZlKwE+TdPFKqrw+OUEldFCu9MRALLtFyJ/NqpMwstSo43ffHWIymzBcV1E4UJAF8cLRCnD8JHdQYzdUQ82h5k1nqTNVtKEf3aY4sGzMYrKQqGzIX3dNcK315nSkBTgtlbGfADSyQ9ndiFqq9dAXQP6q2u4qTPZBGY6dJrOxV9SgXWVME0JwMv6VOYBQ+rMNFN2TRsbNhaLEpOzWNalyje5nhTO/77ua+j6R17JXFV9yUDDy3UmZzml8LjMurv+Y3gf9rgG696Hs7A+hnc4Aq9OUPTkYJHExiAlkCwEkiSC59j4+HYXulZgSXmnDfTbASzdgmM5Qj9mAizZMfSqangkTeeJIBwf9gTsMgmHyGGT+s9ohzJDmipvEMpsSelPE4ZHrEQy6/ktRDQSFkZcBovSMpEzKLbbySzE/skMlhugKlwYmovZIgZVdgTxck3DKk5QaCzG6JFXQGf3ttBx+4aBzX4lvnSesyEdzVzL8OzFU7i2g63hDspsJZ2cOEnR7ffxf/8//4Rf/PwX6AQtlGUGoyoVGMGAB0mqJaPOFlkDDX1ZcBgmJQpkECpvLi7MFcDZhDFcFFCqoFUsMBrpvg7WNYwxkYcwFbYopKCTYA36+nGMZd8ZTKsSLxSjIqzqiB9glB3D9bo4GZd49OgMWWWis9HGrY/aWK2WMKoco34PWlUijGIkcPGbL58h12wMNobIkghpnCFmN9h0MRi0cG8LaDsaLL0QVh2/O5NpK9MR+fA0LPHo2SnOFhUq3bvm6/nbiyiOE8eHD2gZo5xjdM0f/Ve9u6YsuPC+aLdb4k3JIl2kB0UO08hg6BU6nS6yrMB8EUpxYepknVJGVArrkQbWLKS4cQ7J0hyOwwS7pgj+sAZbILnGS4mJ1OdllFoYidcIJwK5x1/jfMqQfuOnH9YArI92PQLrEViPgIzARZ0pS0uRC+ZINRP/8yNTMb5YThg6Bn0Xy1UIu5Y50huZ4Jyh02KFAUVq/qRf1fkmDOZa7lawzlR2LmTVNN6nVHDw/WIyQv85jbUa64JcAC1pHjcxGFR7CKOPIJ/yg1uEMe76K3RcE33LxmddDZNZKLJVP+himWZIywwlQTE9R6kVsFIDba3EJ3cdtN0EFmxYVg+lDoRZiD/+6Q+4vXcXgddGVYQwLRNZUcJ1Pfzuiy/xs88/l5Ay1uK0SSHgaNieSG/5M9emP1wqjwqOD5lvmmGKbxstWIpcSQOVd6rSyTVAXcOsE51LDYxevlgvBy80tiJpyue5JU1y3TSQpDFMi8EUSl1iVjZ0stuyHJl2Bsvq4+nTBZ4+n8N0fQw22xhtelgtJui1W6r5nmcIkwJJ5eLXXz6BbvkYjTZwcnQi58ewWuLFd3uvg71eIZJe1pkWnWoyshEd8dILc2A8z/Hg8THiQq0trnf77jpTee4qIkIukb7r7XpG4DJYppqcHGfK0xNK1TkfiBKLvoaZAO0MWwnDGFFMWTkteZgqrUmdyfNExVGSkPGpPC9JJCHgJ97fH+CmFHH1HNt479UOnY2nZlNnfkPUey7Zfv9Bye87NWuw7vtGaP37D3oE2CkjmCFdziKDLcy2XCY9dhvZ4aK57eaoA1dLMJueYnerA4ojkWfotnuwqP2X7iWLnlIAoYYEwwlR/Y4eFiyO1MKbn5kVuvwhQLdczGDopXiD8Dga2SInUxYmjK1nk9NkIcQJmtJGGvpWJnLNQVQaSAsNWlrh7GSJiMfebqE96CLJYzx7ORdqnUb/iwKSUmUWK3S8KT653UbgOLDNrgRJkL0fZxHmswX6nb6klWVZDMO0BDyIk0QCMAQ8rFgMKpYcF+a5RhPi2tqzbt1K0SNhERfsRfrjKjGG6nw0m0gZVDlZg3V1kXWFq4xwgBiKEgisyCYjWKjer5UWtMKRfablqRREk6mB5/shtnZ66PXokccimmAbJSrqOPiA2x9P8ODpsTDvfvazm9h/eoo8JQCaYZUWGAx62AlKeFaO0SCAqaUi72U3q9AtMUtOYeLhs2McnrK/27rCt3mTl3y7TFhdQ+yYNZ12xfhsunKXZR5v8ml/ra9tCvYLM2/V4eQ9zvua0qE4itR1JGsldvUJ/GfodgKMhoGAdc+eT4R1SXPfy1IcYZbqigkghZNSKskiRADsGsBSvnjXfxYuS6jYJFDGxD+8gKvv7trb0UCWlTLvqcUhqcVcPObi0UkWBxcm3FTqc/3lXwHsLvgp1//t13tcj8B6BNYj8C5GQIVsScgQ5Zik0TFttCzwOLTxfx5ZMi9SLRG0aKvBcIJcbEK4CCeYZJt2zbBWC3YB0QRF40agrZY91r4r0hgWGh0ZYeo1/D/TTfk5jZJBvV35EShQTv3nBaBIsI5NUAtpXqHrmjiNKnT1Ev8QTOE7Jb7OuvjN3MWn/gL3fXqskWnFcCXAI2M8OcXuZoY7N1pwdA+W1SYBDYVeYRUuJPF21O8jDpeSOmu7roAHqzBEy/NVqII881Q9o9q7NZOGFZ88Z2vZm9SYrN0u7BdEtiuNIzVeygv5wrPuu8C6b7sSVPuoqTMpBc5QIVN1JsepoEkypcL86QQavZBfxJgtgZt7XbQCTZI6abNDEFI4fbS/roBf/f5rLJNCgM/P7m/ii9++QKfdwXiyEEB0e9jBwI7RaZkYdD1oZQSd1juVhqwykGkWwkzDHx7uYxb6KMHjuM7tm7WAeCjW9eWFLU0jv67H+1IS8XUezU9tX029zr/l/q1rd9ZLUgPW3sasM0MGvxB4lrAYAvcFbLtEr9vFcOBgOs9xeDRFKRrRJrBPsUgrrkXrVOemzuSOFFu39kmWv9X+r3s7v1fr66Jhrf7Qz1ERbYBF0kyhwEcSNkgGESs/cM1dwiXTMGe4RtOc4GuUmuvVVvGHWWeuwbofegWt3/dhjIBhKb8LkUXmIm2lPx1vaHYnSD93W4HIHrvmEje2uti70UWa0peCiUsE47gQZUcphWnryNNCmDGM0mYRRXaZMG0I/mQMmahUiIRhYbEsMDk7wWxyjK3NDfS6LaRJJGOnfK2ULwEnZsPQUBUEAzkJGYjSEl7Qg257OJ1F2D88QbZaoNNy0ep34Xe7yDUTLw8mGI8j6GgDZQDkhjDOdGOG3c0En33UgcliqGKSlI5S5LI5lvMldM1B4BmIwqVMiDTJlwW3fB8u6DnJ84/yp6KPidR/lzoWjSSD36EpLxtZnCqiajeM8zmS49qURao4/f5NMfCkUJP3ssjkMbKYIvBhQmMhVdG8vwB7TlGhQbcdkS5/9cUzJIsQnl3B8Uo4LmC7G9i5uY2vHp7iYDzG/fs3Mei6ePrgBPfvbmMZVnj0/AiWY+PntwfQmAzmMhgkBKpUdV6hIyosSas9WxX47VdnKCoWoNe5XRVQUcDdq8bU13kcP919NYWUAPtMR5bwDspeAZtgU1UJuC+LLs4LOgsuNSe4jiZhMMvlUsC6oN2T+SJifNsl3xwlW6oly5dagLKYoDE5m/e0naSM9ltkO9cx+qpAU757b9tpJVDJBgTvyaJQsnBKNFRBqDyI6PEpd6tWyKJFFfxKkqFslhp2XfP3Va/16xiN9T7WI7AegfUIvN0ICJeLUjXWlUzwRCGSyZbv4n/6ApiSHCXBVaaEYPF3nY4H11ZNIBUQUctRpRhU3qgMauA8yV8LdEX1BjuxbPbQ+7iexzn/khFGNk1RZGj5nryHYKG8swmaqHE7NUGrZ5tqNDNZkilgpvgS9zHHfz88wdN8A7+cd8XDjamo/03nEAODOegdlLkHvdRh2qyFT3H/toXb9HtOCSz4SCh7tellnCBcxLBNF7ZJmesKpmXB83iMOrKUdTmfR7SNUcvqvJbwCo7Q1InyH00g2UWdadSmqQ1eefH0qOvLN64zVfOXyg/V+OTzjdWkasKzKSxgXUXAkDJnEykbxJUp3nr/33/8Er6lwbNLOF4F2zXg+jfQ22jjl//ySOSsv/j5bcxP5whnGe7eGeLwJMezwyNsDru4M2IzGHDsShQvGp+btMQxHCwSDbZn4w9fn2H/mFcJ3ZOvc7vas5e1inrGX6Vuv87j+7D31YwX67tz2TWl1yWJHiR1KLCJa0n6lYtvHckhRYYiT9Bpk1hCaesMRaFhMNzA+GRRs3ov+TPKe6g8qm3U62FT8njWajxvutSxBPbexdbU09dxnRi6+i5sfueFmq9MkzU5AU8R8aPIUmmgk/XbzGtq7jQE3LtgPr+ulnkX3/7d7HMN1r2bcV3v9T0ZAT568yJHv+PixrYjVPvFLMTx8QS210aSEephaquG270Mu9ttzGdjeK6BXqcDQ7dRVjrCKJFiyHIMdIJAuncsMshCU2w65cnGCZCTMSnMcQoc7J/CNCqJl3dtDVmygmmqriGLLOUjoKkOq0hpCYjpMCwP0CzMFiscjyfy+a1WgI2ei27PR1ZqiHINJ5MIhydL6DplBvx+LozKEllAMCjx888sWMUCLgGx3EVF5p1RQDMrkeGVmQHHApI4lMW74zoCNDIIQ/kV16wtdoMYLS7dS1aC/Aa1ea/Mf7UnSN3dZCEn36sG+RpITt517mHF318UXn/+kuEkzI4JCxRTPr+q5RhKNsIPorbZwmq+gtsJkJEOXhbYP5igjAr0XB9tz4Tl5NDtHHHewpMXGY5PD0S+cGN7gI5nooqU/EI3gXlcIGJnuOOgyiuRJ2iV8smLed6tQJJ8D04jfPHgALrTF0+R692+3fhXVUw1f7H2rHtNbHi9h/ET3ttlsI5Am3T7DbJg1aKmkRFIqit/pxPEM+E4OmzTRMsz8PzFibDMXK+FOKYPpFpgNCbXAjBT7kNJj8miSXUAOQeYhkqITpJMZE2Uj18NxL76SWn8Hxu2oATWnPvlXX0/zSs1ZNCrWObHCkwno2E5wXIWSPSPJJ0jF1lGoVHepeS/Sq6tvvcFWNegl1dbMLz50a7fsR4BNQLCYCdrXJgMDBFS3l/veuPn2qZKeGw2AthkNBEMWW8f5giwFmQTkz2WzHLxPDbxfFrAKXN8PclhWLYw+Aly0L+s27JhWhRuxLAtNn05b6rQItaSDMWSxTtfVHPI+KyQGqoOkhBWDoEteg2XOlarlezLdShX5HVNw5N6O7cqqKswAejUs4kecPzsxWoli/hf+GfY3fDwf427Illlsiz9iG/aC/x9d4Wq9IHCgc46k/7AVYyP7nq4c6OCmU3hMa00dySxtDQply2RJvTVolyvEI9jgnJuza6jFx2/i/I3rsM19OYZUCelSygcV+U86DrsSewVaKOigCOVPK5G6zLrTvmlMpzsavdXVTH5VHg8dZ3JHbDurSFEspgYPFWaKtzMc5AaGtIsw+HhFFVcYhgE8F0NppMDZoVl3MbDJ2dYRBPs3hhie9SFVRZwdQMGARQbOJ0nMg49mmWXlfgpV6wztRIpAy40V1Qcf3o6w8F4iULjGuSSTPpabp3vrjMvqzUasO5aPvKvaCeNoqLxmpaUXQGpScRVVy3nArnX65AZEjgcx4RjA77niNJpf/8UntcSsscqTF8D67hmo8d3Luw69YxjnamAK9aZvM8zIZxQbXS9FizNerFpBDfS6bepMw0wAJE1I0MaaS1DIFOFM5LJTD9KSd5myKB8H/VdWWc26+tz/2mZFa9KEHm/Ls41WPd+nY/10VzzCFCameWpgCz0odsctDEaunj8ZKz8OHRX0qU8x8Gn/RTDYYBu10YUzhFF9LJri2fEweERwjjC3Xt7sEz6CSgGHQE8Tqyu68BjUqhpCL2fLJw8M/DixQkG/QD9DmntCRybXdFEFRi1+bzIFspUiqKCC17LEx+L+SLCk6fPxIR+d3sb/V4Xeb6C5TgYT0I8eX4moQgwWyhKZRjM7q5WZYiZxhp08PFHFvaGGgx6b2ht6QimyKGJfFSHRpqdcv+9AOfEdLgRYyh5nqSN6QQpeNCKdn3+t6B6dRElQlXWVeZ5uHxTSMlCiZRuwhd1DDd/xz/fvxWoNEpGmDCr5K7SQaF3Ctl1NYhYsfMSA1EJOD0HX788EX+Yuzvb6Jg68mgpHoJsg45nFr58OIUX6NgYubhzcwCXXU3imlEGwzGQ82vSH4Zfr6BcgwAFJdWFeAimlY5FBPzqi1Pkmo+UnbIrfZ/v/8YXr7haESWJUJd47a/T0d/kE/+aXtvIXxtZAll1jmOJvxwf+lXZyIsh93mWs7CuRBbb6VpIo0r8Z0jTp2cIgXVKyiUgRoJX6i6/SBpqHzeS9/MUjsP0YcWkdWwPaaIKDFVEXW2BcdVzxe/VeEA2ptFv0x3XtRSelUA3XCQpF466NBp4D4qJObkHaSzMVsunqTjl9fROkZngNWbdGqy76nlcv+6HjUAD0s3nMR48nmC+THHnVhe3bnYVq/V6b7dvHKQ8RooSLw4WmC0StFs2uh0HG31fvLjW24c5AoogzLouxf9+YGOcGmLwTnuVyTQUwIsNDVZGvgnxJPN9S4F7WVp7Stkie2WtwkZOpx2o9/EZwqcBaw961JpccCuQRlQcVHOkpdSjXMzzGiMbRyS5DQItOEAtaxAQgM8kQwF1uok4SuAnx/j7HR3P8w0cJA7yIhW2HZNgtzHD3410FBq9m5VIlHVmldM32ZDm8ed3HYxaGRAXsMy2NKpyPYNOP5TKgF6SqZbVSa2qCSzNMPpx1bCiqjNLaGwmCxhXp9s3f0udWTex6IVMn1Tul2PfAHV17cU6k0Fgip13AeZ93xVGthw/Q4cj1EA1hPxc1pisQRupiIFokULzWtB84Nd/eIxe0MLecACXXoXRUnz7GDDy+EWF/eMFOn0bN260Mer6zIMFM0biZQq7ZQt3rxI2JUtp+kTnYk8jckkrgGabePwiwlePZ6pB3ASIfN8XeqPfX63OfB2sW6s5rjbIrOsIorFhKT6L0rxkWAobtLw/LqW/2qbcg6apo9320WkbmJ4lOB2fijcyfQN5abIJ0ABRKoW63icbwRJSSMulQkBANqFty4FpOEhSSm95/1GddH1bU2M2Ul+qUvizt9ksbQ7X4XrSUnVmaYhHH+9/m+bzZY4iSyQhWti8ZCsbaj5VihXOJU19uQbrvutcaNWl1cD/+k+kbK639Qj85UZAWPJaibZnIFmO4RkVPr53A45n46uHZ5itCpSGi8D38F9/bFLNKBLQNAuliIrCTEA9dt+DbgedTgtlXiBcLGSxXZQ5Nvo9BO2WFB+UO8xmC+wfHGK1ytAO+tjd3kCRhiIDYHw95xf1gOPBGcLM4e9oGErw0PA6KHUD01kk6ViDbgcWSkThCrrlYrYs8ezlDFFmo7Jaddw8/Qw0bI44ea1wdDxHHLXxyZ02dnoVjDyBCV91J+glxaKH7BZ2CeUBoiYz6YjUbDrSjVUPQvGpNQZYQEkrVJrrJS8AMfgVREudXGGXKWbdudpNQDwCdeqP+LLUhdb3XhFSKPHzmZpFDyx1bARNCOLJ95FWiw5L0zAPSxycLTCLNOzsDGBjAd+IULHA1TwUaOPpfoLTOdAd6NjeaWHQMlDFCVq2hXQZw3ZNZAQCqUuAKQUwC6iqKJAkJUy7g1Wi4+vnIU6mBQrdRamr47ze7dvYRpcRwWahVwOYNWD3lwXrvm2x+aao5cU+VJ/xTd9/lVF/bZ+1LLTxEOECifcCQ0XImp3PyYRl+hZZswzyoH8N2Tlk3NGKT4WdAAAgAElEQVRbsmCtIOERws6j+XVaClinCv3yAqwjH1M8YLjwKuC6Fja3Ojg+XmGxZKqyKx1W1YW8boZZJXJe26I0f3nOmH0bRpFt5Lix7cP1bTx7scBikcCyPZFvGZIwk0vK32izDd3V8Hz/DHmuFme6XoN2NcPjghG6Bi2uchWvX/NmI8C7nol6xydLzOYJPrrZQSegF23zLK6N9uvLr7kKOR/wHmFDrX5EqsdbLVxUbKf6kXfuQaleL0nwuQqKIpuOVmaS8l7y58pzjAuqhMw6uS/W24c6AqwzabMSODrS1RiHeRf/OdwASdrTeYQShvzp+QY6Xh0UwWeH+BPzeiiQpkriajsMaTDFDoVBBtLgQSWm88ojmaOkIYoTRHEszwzP82VBK4FHrIle9z2VAAvaj5TyDJL0UTZOANxvhVhlJl6GrHEIApKVYyKMc/y3nSmGniPpo0WlpJ39no6NgYY0meLFiwSeM8CndzwMvBQ6fUs1X4GTugK4WGNqRK4qNqVUMIZq/ooBhMja1NNOSX3ZTlZ3WC3tO68zVVNYvbpWUzRN4brObEoG1pkMRmNTmPsqGs+/77nAKp0NYd7INrSKnoL1kbBmJtutrn+ldi6BeQQ8O57K+OxstmEWE/hmiiJlQ7yDKPfwhz/N6HqHe5/00fI1DDwdRZSiZdtIVjFMl2NVIpNzxnNAeQ2lj6wzK1huF5Ml8OjpErNIR6U752N7vffLn6szX60x5WxdqjPfpun3Zt/heutM9dl/mTpT/BjrhinvdzZqu13WY7EoMdjIlMARAfOoemClpJQc9DAn+itScQHZeN/UpAkBk8VJWbHKNFqSEIzj+cxlzeq3HJycLJBmrGObepYA4dsBad88d5VYKZHMQNIKWYRvU2Ny/203wu7OQL7vkxcztfaijzyBSYL9RYag5WJj5GOVZzg6ntZ2STpM05FwwovzvJbBftf9tgbr3mwmWr/6iiOgPM+UnrJ5aKiFMCe0GkSSWSKDVq5wYxhgs2fD1hJYOmB6Xfzzv3yNEAEKqyudwL+7yRSoEifjQ5xNjoR5ZpsBbDsQ37KjkwN4noHNThujfhvdjgvXpkcHAxrIjDMBo4VlDPzTf/oNdne2MdzoiJEwF+gWO6lJiIqedBpTYT1JxRIJQJkiZcJUpcMNAsyXMaazOW7ujJAmMeLVQor9gulTRzH2D0Podh8hOyRWCd/L0LJi/M29HdgsiqDj5eGZ+Gl1WrZ0XU1dTZzU9Te+KApNayqdS3Na/RB79dHY0IebCe/1h9xlerFiEzXbxaNeFU+NKuHc+u57z3tNxbskv62XSOe05mZfZDuSJl1klUg5+MCL4gWiJILjBZgsEsS5jmfPZgi8Pu5+PMCgR9+XFK7hYDmN8fzJPu7c3YUXkJqeQ8tUqADLtWVcYBlb0B0fLw8qHJ3GMqI5QbpaOvy9X+cDeQFB1YtzqBYZlws16VNJ8l0jg25eXYeOvHINqDc3vM3z/Z5LVC6uHzIlpXN+3hF78wG7XECezxGVAVN3BEwSnwvxZaQHnS73n9fysYoS9Z34O/GwqyUDTGqmhK1QrBh2v8PVCobZQZonsFxKhnSYVg/T2RIu/Q21EK7LBDkX0xmT7DyYmEErTtHvu9i9eQPP6Tk5KaBbZONR+sLv7l7qBr7Zd2986eROq5gEpuRRq+UMlmMpb5QsRxyT+aBCMOq78lvv+u/6dNsosT3woTsm9k9iRFEmC0XPyGEUS1haho1BG/2NvqTrPd0f42xZIM4sOF5H5PbRcok8S2Ez2Y+LOPFpehfF85uN4frVP60RIAjBe33/cCHX195uRwKCmOz94mCOJy8W8mzcGtJLS8OXDycyU92+GeCjG20821/iaBxh0HXQaVs4Ookk1ZLsqdHAg++aiNMSWyMfp2cR0qyAZRlo+TY2+i4OjlbCdu93HCRZiZZn4fHzmXzGZ/c3VPL7T2vIfxLf5rvqTDKhz4OIBNFJYOsJtFYP08zAk0mOw8xFlJQYT5bQLB9FZcC1NAQOF9pMoldzn9ggmI6wQLgJo1ur4DsufM8WkNiyGF5GiSbBXoK8lvg3HZ+MEbR8OHzGKKxLwKwGBOS1zLCwxsCe1C2RXMszj40lcroA37XVv8XriuCRgx19if+ilQBmG4nI6lKpk7LlEf7hX3+CLIyFFb5YxWh59G114Dk8jjqFklURwTWC0mRcXy4PLwqBGmS4fLlcksFeqhgu6j31tFLbq/mP31pnvlbe/vkLs6kzG/VIU7CoY7oclkYJL5u4fGapZl2GcDWDRg/rUkeYAeNJjPFxitHGEHc/7sC2ShRZBs90cfRygeV8hrv3dqBbiQJZ2eiz6IOcI0zYdOaawsOz/RKzZSJsvaykdPi6JbA/7u36Sp35mjpEQbqKKXqhTGiuhlo+fV5VXtQOV60zRUp99YXINwbqm3Um71FTZOwCjjehL3WwmGnZhN8EcOM1RO9zoS7Q55fhWwWVYLyyM/QCF1kcIk0IfPuodJINCrFwiiIdSZrBcQnoRQhaAZKIlk0Mq6ECewJDm2O02cXGaIhf/+4FTKeNTPwuCUqTmapUSj9kaxrcdfEIy+b3peceiQ6qsZDEXBsr8F89gS+fn6s98dp2huFGF0ml4/AkFF9ox6jg6An0fAXXKrE5GqDdbaPUdXz54CXiykWaW9B0G75jY7Xgcx+yjk8ZgPbavPFDvv9f+j1rGexfesTXn3ctI3DZgoLdafVMV+b6TUK1eEMhxSd3+rCqBG07Ra+WqtJT4/k4wRdPpggLF5rhIEhP4Ac6Ol0WNyWSOMdGbwdxVGE8HuOzz7fkM1qmhjLL4VglynyFirJWFlHsIFodLCINX/zxCT66tYvAZ+HC7mguAAEX+0yJIpuO4JnybSKbRnXwk5xeWSaWYShJtZIqm8aIo1C6MuOVgaMZMF9y4R+Iv8lww8FoQ0O5OoGW5rizsy3+JUyoFU8T0fsrMKXpzJ57Ggu4VMsNruXM/Pg74YNQ0mtzprYW0uXhBL2Kc5SmA9Nr4+XxGcaHE9y/dQdbW448YEzLQLiMcfhygq3NLfR7ZF5w7BKYUmyWKPma3MDvvtrH2dxCVrYAwxHfkRKJdMkZSvJT2ZTny8V2uRi+AFWaIurygrNOr7tCIXBRJ110dlWfUBX5P3RriqhXwB8uJLhYYeddbHBYNKkiia/PuQB3SN2nnJkdSvruqCAZnmG9VJ6F/bYpIHi/6+PwOMciWmK4pWN8Rqadi9WS93GG/sDEcBBgPmHHL0VWAoN2jpa7lAXezb27eHpAH5pMAmnIXhV26luAdbKokMJWnS2RHDFpj44eklptCFOQsl1RWZ2DdWqsG57D9427XqawkSPXHcSVIaCnqRXoOjnu7rYReCp9mbJzkVuVJn71xQtU9gBZTt+fCgF9WLRS5juybA0aRV6thvu+w1v/fj0C5yMgvkBZgaPjFWxbx9ZWW+oELoKevpwjjpWXJME3SpNmywyOZaDXtoQNd3gaIfAtRFEurKDNDQ+bwxaiOMdimSJOckzmKVoe2belpH4maSmg3d5OG3FSCHuKYF0YF/Lzo3GI7VFLfHLXYN37ebG+XmcKo1IW3Rc+h5xbJ3mFL9MO/qaT4P89AHyH3kryxMB8lWMeZmJxwucH+fqWTUN5FWVAoIANJLJq6FnX7bryGVJFiA9yhYIBaeJpzIU5qd0E63RMZwt0Oy2RjTY1XgPaCQuHzevGs47PVAJX4kOn6mV6rdHMXkDAOkmRio9VCvx3oyV6kvzgwrA0jEY2doYannz1JW5vb+HmaKj8sQhIFDkKkfapZ7gy0a8b6SJp/enVmaLa4XNWwutK1QDjHypYTQeG4+Phk33kqwKff/wRgg6BGNpG6Dg5mGC1yHBrbxuuS+CUEuEUeiGLFhSGhdNFjl/97hmyaoC88qBZNjSCffR5YfDdWwBM79vddrnOvPz4V+Fb9dFKA5XKn9frzKuBTWq4XkWMVZ3ZBN79sFH5tjqTDEkyI0WTQ1an3BuqcUrQnc1Li/+u70USTbjuE6a3hAEyDDHFsGsh8FwMhw7+9ChCoSdw/RKr0EQS0TexgOVkGA5ddAMfxwcRpkvOEylG/RJGNYHjGhht7eE3X+yLVQ+borQPkuEoKci+2vi9PjqXa8ymzjT1Uq5xStOV7JfezpTVKy66AusU0aZZIXzfqJvZQpQqqWZLKjLH00SCrZ6JW5suXItzH9e6OaDbmIQ5vvz6DLB6yAv6QgJBbV+ziiJopiVklg9tW4N1H9oZWx9vvaC8GAiRlNYL1Kbb2Uzwtp7hk7s9pMs57u9RTkrJSS4hAIsc+M1XJ1hklAPo2HRX4lkXdMjGKpg9jyo38eLZAbZHI2HCsHsWR6VIDtJ4Cd9R9H5OJmFSoDI8ZJWJB49foNtuwdQyzOcTRKFixu3ubmHvxo6AaQQNpDvBTqYUZSqJkr4korPXdUQJJ3YT0/kSh8djMPwnR4CyJE1fh21r2LsR4OaOhmgR4Xf/+df4L3/+r+F7rpj7UqZLkI/jwQ6OpI/RT0qSgNSD66cG1il5Ba0MUmRJLLJmdqJh2kgrA+NZiMfPD/DpndsYtj24DuUWlbAjnz59jhs7N9DueCIvIUtPAE7KIy0DGQsFy8JXX09xNCZH0UMOA3nFNCI+ACmP+PAeBN81rZzXNwrFeWU7l9lKzCevpEbK9WYCVinOzvd9qVSj1OQt5rvLDLOmmKCfozKQVgsfObc6hCHXchwB08lC4yImrjTl7WGw2FB1nqFXMPUcHsHZPEKn7cF0Bjg+PUZ/6Ivp9PSsQsvpIc+WqMoZqpweNC0YThtxHmFzw8Ttm21UJVkNLp4dhNg/SVEZtgAFDGeApjwff8h2Wf4sJsKU46UxPFdHq+WJ7ILdTukuSoe+Yda9GVgnydpagZgeIpqpWIpljJ2+hb+514EtHl1cxNWmv7aFX/7hBNPIQJqpdETeeWL2bxiIMnpBEmj/6dw/P+T8rd9z/SPQABjPX84FkL9/pycS7ShK8fJoJSy4raEv9//LoyUWqxwt3xIQjp18Mm9v7bbhuwZm81iAOYJ1qzDHapUoaWtRYTRwMZkpZq5jm7Btethm2D8KRTLe6zjC0uNnc//0J+N+1mDd9Z/z69jjKzNwXVSq50o9V3JRihJfzXU8Sn0UeYaOT/Nz9RyjDzHBm7NphJJ+xFUGZgjQAsEk2URep6HMNURRLCw5y6IUlVYJtR0Ca0NJPVQbrzNKWMmwmy2WaPmOpKqKLUtOOZ2BdicQ5rIAddKb+iZjmdd0Y3tC03kusGn9YBUx/u1wjpbli50Ja1F6K97c9bA5AKYnU5wdHuHOzY/g8kGoFQLWqeepkumx5qTfloQa8X8lG9I/raawkuyqoJAsjsUri1YWpWFL+Nvzw1Mswxi3t0filS01uKGJDcXp+Ax7e7cUi16rMJ8vEAQtVAwisTRkmoG41PDbPxwhSn3kcJFXFESSDV+IJPInBdY1ONpV60wBtd6sPvr2OpMN4bebKb5ZZ/LYWGeqL8PmjjDmygJ5mso6sBP4wqqtdAOrrJD5n2GGtEMQkolGX8iirjNDbAw3sFgBcb7AcLON58/GsLQebMNDnk9QFUu5diy9g8ryUFQr3NppYXODktdc1ilfPBhjlVI9ppReqmL/4fdkk2jbpFLTX7PIY3TatsxPywWDITgEnLzU5/wQsM6jBJ1ElpKMX6WUsqoId3c6uHvTgUHVuPg7FrJWjssKv304w3TFz7MlPJLvIRmDvn5hwoDAD49QsQbr3u4+Xb/7PRiBZnHKYqFJo5E0nZJ02Ryf3tsAMbWNlg6TLCmDUJyJpNLw2z+NcTSj15IPI52j1TIwGnUkJpt6+PlkisV0io9ubsMyWZRkMN0hnj3bFxN11zIxm82wvb0L03YQFxUOx6cYT+ZwTB2BpWFrewjPs0Rb3+u0VNKkpPSw88IkSEuKOumaskvHKY3dGN1EDhOFoeP54RJfPz9EXLgwrQ40ftc8g2cV+PjuBnoB07aAo5f76PcG4odAZgA7UUwdYvHETmszsTb/VoDdmz303oNT/mcPobZQFm+5iClnTG3VTQSdPs7mkUz6+0en+Gi3h+2eg6qywGYXH6pkATGEzbLN2htB/U7S20qN+K1IEf74ZIWXBytUpi9mzSVDOzQlP34bNtj7N7bqAdu4FzbHd1GgNEC5ill89Wp6tXv23UVR0227nKmgum8quOTttssMQKOixChDRmYEPYQGA5G2H+0foe3ZuLE5gMdANpT44vGBsGWrkh1PR3wSJWELGe7e7sE0ExweTrAIDfSHbZyeHWA03IRv+dh/toDvVLDNEGZZoOUMkFY5Fil93tro+IrdF6Y6nrxciidNUdl1GhgB+rfzsGrOTwPWMTVra7MF32dq7VxAMQIMUkg1YJ0s7NTi80ob/U5YIJkuJHuwzODqCW4OXHx+tw2dTQJJzlWgawoLJ4sSTw4JdmTiByRZudJ+JuDH9F1xGb/Sx69ftB6BNxkBLpTpDfTlgzORpZL9RtCcl9+LoxV8z8LmgGEpBf749VSAho92A+xu+nhCyVqYYXPoCdPu4IQhUiU8z8TuyIdrG4hek8FSAvd8f4nhwEPgmyKHJfPu5eFKGHWuq3zB1mDdm5zFH++1q0LHbycG/raboW2pzAaCUGzW/mpuIzICLLMKLj1uKzZIaYOgg5ZJ42mIrKgZzlUpzDrP5Xwv0a2IwlCANXonK78qA7mkvIZwHHr0ciGcoxUEMj2SqRLWABGZIzRa932yZBT4Q9YO/5anqPgDE92opagCntVBYDLlq/ALztZs5Pyb3hGGvgvT8KAVBaqMvsk2Pv24L/IzNmlOT8bodgdwJM1WeR2nKc3qVZItNzaE1b8blvdPqwkjdSYBtCyVOpNPLd2w4bY6cr6TAjidzPDZ3RECm8Ao2VYEFkpppNPbmDYUZWmgzMnoVYm38tQ0gCgDfvvVCZahjsr0aqYmgwMYdPbTYtZdyJkvWaFcUgZIpaBIqLUH8KsmO+c6jj9bOnxHnSk15tvXHOcefnSnrEI5l2lB8oWN4WhDGHWz01MMOh52Rz25tybhEvtnS5QFZdQE0eh1rEB639Nw73ZLVAdnp1OkZQvdgY3T0zFu7uxhfpYgWuTwHMpmI5ilhra/gf3JBEHHx448lyiJrzBdVXj8fCFgnWbQYoXXoKpz32YTn2amOdfAv2lUuLnbRpwWONifwLQYbMFm1w+XwWoFpb/U9brCRNSqFC0jxf2bfdzaslBlbKgrkJMS/GWu4Xhe4fH+ClGsrFUEFFcJU+r+Iij+9qf8bYbujd+7BuveeMjWb3g/RuACFjjvcnKdx8WjptgaRNLpUZeFZ+j4Ju7e6GOj21JJWaQpaxpOlxW++voIUcIKyBeKedC2MNwI0Al0PH30J3x0c4SWW4GG6gS+VkVPvG88x0MchhgO+giCAGfzEPPlEqskRm+jh43AQSCu1AU4iTmOAZsAGrsuUlSpBxAXzWmuQ2eqrEUpGdfAhaLTWy6O5zmeHE4xiymlcaQr4GgF2k6FQUvHRzd60BGL1wEZQSwY6JfAOpCFHgspxa5ToNzrf78f5/P6jkKKaIK1VYV4pbo7vt9GnJV4+OS5+Mi4rTbu3R4gsBNkKRM5LSmgdbPEKl7B9RzxlJhOcpydpti71YXlAGeLUhZ2Z/MEeUXvCVNSvAgqSapTpUF/C+nm9Y3C9exJsnvFc4blfAO+1RIgSS299NPm+jrnhNXMTTmUyz6Fl3wrztudZKheLsAUWEd/jrfZLktgReamxSiyUNBXv9MRdoJ4pplAMptg0Haws9GD7XnYX0SIE+DkeAFd5yJKV7IGSY2PsViOceujbbheD8swQbtT4dmTQ1hVgDxOcf/OCDubBrJVBLNycTKP8Gw8x+5mF23fQBhFCFPgaJIgrXzklQmDMl0y0aSS+GHVRCPLEFZDLYflJUoZvhjap/Ta0YTZpj6hZtbVLIyryhOa+YvdYaZuVHkEV4ux3THwN3eHIveiPEg8/2j1Z7hYFrokNf/zr88kWVA6zpQwCG2RzBO5ed/mlK/fux6B7xwBAm2O9WpYhDwTlSrwnA2h7hsC6KwpuCBR7+H7j8chzqYJdjZ9BIF9njYhi8lK1gMi1SGoIoB4vRGMETluSbl9DfZUQJqrIIr1Vf8+XrhNnanhP+zbOIx1BEaJO60cf7fBxh6bpDqMaoVfHpZYVB4mlQfXtlSyqc5GHrCMCswWkQRkqUuihGMbAtgS2EuiFYLAFUaNapbo0sihJxz95lgPMn2cP+f8TVsPyk9d14Vv03uK15MC6sjWlAaIWJ80ASqqByKCDfFpVQ0UXufSKNYMsQn5u84Ut9oE3iyYmgbPKBHYBXYGHnY3AxT5SsDEJMng+W05dgKFTBdnjfmKj1V9On+6HqTqGU0QNQ4jGIYlYzJbhnjw9XNopoNOr4ePdl3YtNVJbJSFBdvVEKcR+8fqHDotfPXlEYKgh+HIIfEJB+McR6crnM7oGchANFM9pmsWo/GW0s336067qCEvnI4vpRnXdSbrcVFwfEudeQHWXcyizesu6krlZX4B0qg6tBKw7u1Aq8vXONeXjkbf0gim68MNWkgSrgE1lEmEKllKIvCNzQ3M6flY6phOIkwmEWwm/dIRxWTyc4m8WCJNF/js87tYrnTkZYqyWmF6uoSeedDKAj//fBOdVoVslcCCj989OZAidXfUgWnkWIUxZlGF00WBjHJqBkzQU9WkouuHh+E1DWFlC1ATZeqkaALSshYVCxnlySeAa802VOfkak88gtgio2W9yksgD+FpET7e7eL2dqBCG/lcpa+mriM3PUwiYLJK8eBRKHMeCTo5mY0E9AwbVaGaFR/StgbrPqSztT7W8xFQRq+NeQEX0ZyEKSslFZ2LVIY4lGjZObJoCses8NndXYz6HZScDcVE1xAm3IPHxzgaL5FpW1KUMzKbhtGWmQFFiE/ubaNIVnBIP680zIoADx69xPbWlqTQlBlwdHQiZp8F/1cVAvy4VYq2VuDmzR0MR105NnYAROZGRkm9mJZkONOVCUSnv1yeYTKZoj/cRWYY+NVXhziLK8SlDUt3YbFzWoW4vdOBXS2xt9WDawPT6VTkvOw+MLyCxRoZdmTXsJBqkohev4x+esWU6hyLB5mkqbFIJXjrYnw2lfS9VtCF7+dwnVw8xqLQhu0CJ6dzHIyfwA88DAY38OjBMaBRmkInvAKLkBw6B5XhSIHLLo0ss6RQVkSwN6Xn/xi3dfOA5TXYsK++LWKdkht2x1j8F2msfGhkPFXiKdmGumlKOIOA5AxkoATG0JW3Dzvz0n2rFweSRKekmQIqycpFJdXxfzxvquCnLw95oSo05jJwddnQ98+NnQKT1OeIB5ChwzNLBJ4JL7CQo8TBoUp1blNKtJihH7ho2yYMx8ZhmCGMuHAh/9WTyHue5DgJBbgtqkiAO8dqCwOiv+FgPptBI6BeFLhBGcKA10SMltXB85MCD48iOHolfpdZniEpNWS6jUK3JS2Q1w5Be85lb1tM1LbMasFWswDEo4UMyJpReyFLuPBYfpOOo9j/MWmQQS5lDKtY4NM9VUTpBcE6dW/QVHsSZiLjP1tVOJ6oVDLFuiiliOLqhd//bb/3j3E/rT/zr2MEKJMl+2i5yjDouTBtWldc7btzDuX7+ZzgvKr8Itfb+zwCTZ35H17YOEpoRC/Le0FlO3aFf78boucU8MwUszDC//JihH43ELBWcsPk8cYGSYnpPEROy4CySXRVTWUam7CJS2YnrTt4jVCWGmY0i08QBD5M+owWJcIwql23lH+XpBRTQWLpIqOk2oM/V1XJxTNEYKVGksbnscg3M5FuOl5LADsjmuLf3Uj/f/berEmOK80SO75vsWZEbkhsBJciq7uqenok9cgkvelZD/NDZWN6kGymzUYmm5lujaSuKrKKBAku2HLPjH3x3V12vuuemQASZAJMggAZUQYjKhHpEXHj+r3fPd9ZkGkOtFyHa5RwjRh3t5pwtSW2+k1hT1PGSTUBA1YYgsF9lUnjclDOajnsizKzX1qdKXsofYxzeg2qm5mJlQQDqK4xTBeu56HTVqnxuhYgicVgB0cnxzg4fYwbOzswzTYefHmIIGiLz22a0wOX+VKe+ByWVfqnzMV3rM6Uu4X+wOJhqGTXIr2+8OAs5VwSex42NEqlYOKpjlU3QVAGd9EqgwAQ60KGphRZJn6Lcs3K6kfJvlXaMIFyqf+E/aqk62yGSl0kXt7qfbHGlECzH1Fn1p+Jn5H3tG8WCAILXtOWgJnZPBYQ3jEALQ7FO51/Yt3A3nSJIjMRhYBjN8lJlfo6yyKpM7MihOPy8zrii+37OmbjGczSg6kVuHe3iZaXMuoEpt7CZ99NMAkBzyQoT7/uFAnd2zVH5hMlqVRmiTD1mhujbARwQyRfgeOpQDz56QWwTn35V60z+btieWco+yY9X6Khh/hXv9kSwgrrafrVcdzp+3k8jfH4OMIys7GIyFhUlbB4awqxgnXmu6cnW4F1b3OlsHpvLxmBEkUN1lUm9HLIlVah5HIKm63ZcPH+bR++pWE5m0qUe7vhInBtKVLI5KA0YTCeStLSwdKSDgigoq15iLR0/slhFhm2ej35+TgvMZhMYBJgEM8S+lepLitlDQQLHddCx9bQtYBWuyFSOyb/EMTjBv+sOSc9zzQVCpHlyJMUj5/uY+PGHSwLHX/5+hDLwhEjd7Mo4WoJtvouttZsFOEA/U4AxzCwXEaysSt2HbuxhRRRNPi8CM780sE6OexXmzQ3ZBlr2utnOWZzAi0ePJ8FagjTLKWA+vbbEyyjBOtbLWxsdbF3eIiDgyFsew2u08BkNhEwxbQaCBMlUc6rTV6hC4qjT2bdu/CofWVk06S5dBUp//x7103S2JnyyQKHfhsaPNdBSMqZbiDhfctVw9EAACAASURBVKJTCkNGGKWNqgBil+u8Dqj4W0ygE3/Gmjyl2HaS4Cw/I9SsPG/4dxZqRAcvM7J9lTG+KIPV8hRN34MfMBohxenpSA5HgefCLAt0Ah9pGMJ0XBwvYoRcD0QGa8GxHEQJQUm+OtlgqRyM7NITMDdoAaPhCAY8YZLdvtVCp0WBaILh0QRPTzTMy3VZh3RZowpkTBhmkVGZgHM8DH7sKpTuVT7n9z1XsDC5D54NPrsICdZT98pFVFVAsYOd0R4AMRpmgt/f62OrYwNZolIJyeqj/2Zu4HiW4psnIeYRi2P63KmqrdBFMCu3keIvrh6rEbieERCvKIIaPChVl6ylhK8KmAkzz2SvjwcDypzOgwZ+6N3ytfn7lA3yUFr76vK9kFlH9sDVuAY/9Eqrf7+OERC4Syvx2dDCZyPrjJWj5pCSzjXMAu/3DbiBjY5dwM2XOFiY2I8IXimwjvsbwQg2c+lrLBETlGHRPoOyLlYWctFCVBWuw7CJAnHBhg6bzsq+RKSrwv5UDE0GFXA+eaYGS9eqoAgVmMSfq0ZIVZvUDHjZUlXNmiYpprM5mp0uorTE/9w9guPSgN6EmWdouiW2ey56LUBP52g4BhzLwmIRQTMNREmiPF+hSVOYKePyKaTZ9qLk9ZcG1tXMRNY8KviDDx1hlGAZxQgaTRgWXbJD+Q6TxMCDBwdSh979YBO2b+Lh412MhiGCYEv2yOl8JmF3mh4gTEtopo2syFQKbbUxS0PrHakzL7KupGq6pM7kHcBxYoieZ1O2wHAF1VyVJrBuVsF7tjDOsoQ+0iqMgdd7ps6UMK2qUVx5NdbMOvl5XWdK8Iqaq6w96nDCuhH8OnP17HcIhucJ2q0GvMDCYDSSsx99Svn5PNoncTPKchSWjf3xTBi3WUrWN9PITcRV85sEAdaZfN9WacNvcIrFmE5msPQArq3hvTtN+F4sFkqHuxPsTRtI0IRJKT41Cww/0dkU1kRNxv/p7JlzP7rmhhHfJ6E5ueyFMq6uMy9O26vWmbKGEpzldRlqxuANv8Tff7wJp+TZBIgTBgSSVKBjlur48vEIg5mOKJVPq/ZaqTNJZuF7fPeqzBVYdx27+uoab3QEuHFxARInDnZc5I8YiIgBPBcoXWcim4PtvouNrgmlNsgxm8zQ9F0xkZdnUgaQl0jLEsd5hvtf7MFx+ohidgUYyJDA5waS5ChjldgTajFMh0UKDUNDODaTu3I4to61Tgu9bhOOo4Oh2K6sSHyv7BYlyuSSICA38UIZCVMWw+KHhsA0tGcc/O7+EUojwDQqsX86R6770CwfejLFml/i3t0ebGMJLSXjj955lOkBcRyL7xqTucTAXafUwq0KKUVXrkQ/Z9+ZOjT8co4Jz28CnBosigk6RXECz/OECcRCwLJdpGkhCX3T6RxbN7oiUTLtUszDB8MI21tNhHmG0wHw8PFECikmKpU6tUxVAho9RKRX9fryxTd5E12ksMu3/5IOGxM6xfvR0pHFIVzLQLMRiCFyJmCNLQdWyq1tLUccRWLGzkOwFO0WfTh4L5FJomRB9JXg3BdwTpQNJSzpurIDrUyqJbGO/6Kr0JXXKZ7qz/jMwYEeIpLOxXS9TJKr1rotbPSbsJnClmn45utDpCWLG1Pud4OpVolKUZXuLJOpCPZX88rOCzQbGvyGJkUWJURZmmNjk7L6EdotD8cHE4wWDhZFCwbZiBxvSqf1HJlRIBf5UwXUyb9fL2ClwLrnZuczqWqvwayTQ6OSJpTI0PQ0rHklNpo6NpoWdMr9CbZK8UyhvoHd0wW++HYMw2qK3R3l1VKJsoiqDjvvXhn1Ju/c1Wu96ghQvsp1heESj3anCDwL79/tYG3NF5DsOh5iCl6l0nM/fxlhoQ662N2fYjiJJGHWc03sbLdWUtjr+CKu8RqsMQ8jDf+4Vycm1hI6xaIXfzZJEDYQeEx31MQ3mA1dSiMZMFLvW6wX+FjyEG6aGA7mME3Ov6oeI8uHey3DI4QBxwYOaziyzdn4UvsWgT02xlzHrq4PWFWquTSNRfpaezcroFAI7BWbSfVXyNwBuo6Gw6NTZG4XO9YC/7oTItU9AZz8conNnoOb201oxRRWmcj+EbgNJAntWBJRoEiWpm4Io551plgr1CBJJX2rvxIV7PTLeTzzcYRFSTChFJkyGT5BEAipgCC8aZIgAEynoQB5W9tdAQ1Mi4xLyoqB/rqNRZzj6V6GPYbQuPT+iiWJV9WZ3Cq5mLHr8G7WmZfVcqqByAHMxGc7jRZoUfJdFhKwV7B+JJOz0BC4qq6IY9ZvhgCfvFfYVFbpoyqMgGQFjpWai2Q1qpqLzFNJY5XQB01q0lJnwOC5lPNVZ2jt2/ZMjUq1lJxFU+QZ5a0aNjZ6aDdseI6GwWmE3aenkhqcEOy26Ilcyv0vdWZVa0qdKY3yAnQtbLV1mHaBOC2RRGoe9Pr0g5tJw3l/d4Jx0kJa+FXTlwBVjlwnYJfLfFQgHcfj+lVACqx7TlR8oc58HbBOxkLsBDimOdq+jq6T4va6D1/PBKwT4wBhYJaINQt//GIPowW7avTn45pKhI4yXJ75lbfd9VbYrzprXv35K7Du1cds9Rs/8wi8DKyT4Ig0Yq6nmEcz1KFpZWIQTTCAHiHhYi6hECYXUqm4VBR4lKYYJMCXX+3jxs33EaUG9g4msCwWYFxEC5QJCyoTCYEaLYfvsdOYo+EbWGu5Atj5to2GZ8thm8w2gobKCooME7KO1IbCtYP1kzITZZJcjCTNYdg+klzH3tEYi6jEIgYWMX1IPDHpDLDAvZ0AzSY3lxlcmyBKDr2wYZsu8iymqF+AAEoVSAFm15PsuvMDhLQZ1LcoJgDXY7D6M0+Lc/DxbEfg96R+TNCVm2qSxkKZ9wIfpuGjLJQHjBeYYixOIIYmwCykWEQ4LrBMMoSlgZNBhN1d0spNJSXUKKdWkmatJLWaHmAKSH7bHzWQ9UOdRNUjKyQcxbPozZNLF7+91sHB8QiFbgkjynMsNCyIUTZZBIbF4jQXuRe9JkR2LiEqpQDHUpjIDaA8enhvijSB8ge5JUhbZ+iAYjTwMFB3aS+T61423rUMlv9GwI4AuRyOJBghhGcVYFp04DOF1QQVFoXm4OR0Dt321CfPMzmA0YeKhuCz2QxpWkI3HJi2L8tHU4vhuTG6/QCW62PvIMFgtITjG5jODwUcjpcGNLuBjGBfwT8K2M0NFlGq+8mGg1UBdcVzQNqPnU8KrHshJuTs/qiXAnUguNqribiAB0EU0kHutUx0vBIdO0fH5cE2F4l0ARMZu7yWhaNZhs+/XSLL2aygEbOyLuC/c56wiPoF9Q2uNpCrZ/2kI0CQg8ESk2ks9hZMZ6Xi6b1b7bPXrVlttZeX3A/Ciqp87GSePyudOWPGVXuFWifIMiW7SYF3BHO4BvJwJZ6ZJn0aVTMiSdU+QY8x+tbxzzWrkn7Scf2lX/woAv79PluusiqeM+ukL0wPYO5lit3GhFfuEZTliUsxGXFkv8kkOddcLaIYhu1iNF4iCJrSJGQwA9lunCsi2RP/OV1kW/VrMALCcUyZO2SuEHSgskPmaNUgVHVmJTgTNaCaT6wBq2JPgRPycQjYaXDCAU6KJv6n9hBbTSa72nKwXXcT3LnZguOQLb8QfyvSwPXCgmVwbw8llVRa0WR6abqAdQSlzgGZqs6UGrMGl664ubwDk6tmtykbFFkxkNAPVisRx5HUKwTsypKAARAlEVyfiZ/8XkkWIKNWBbKbVol5UmCZAweHDK7iecGuGHW8ZlYREshGZ6olv8e3fywv1pnqvFXdD899v2J3womfJ1JnMjyv223LTw9PxzAcD1wuW66FpmtgOBpLrc5/p+2PYN4cSFrTyLmK90hVZ7K2EDVDITVcGjOtOxcPUmkia7aS2WqqzuSDZzcFfP/w42Kdyd9nLSmsU7abywgNV4OppVLj0vqjKA0swhLTeQLdcsXzmnWvY5BNWAoQP5kwtZzWPZ46++UZ2mYE10vR2+gK+3X3IMFoMofjkVgwhOc1EC1NaI4nACdrTL1gs7SUpnAu92sBvdBgVezM/JoRKwXWPRdRRnJNvQJdeL2r1plkwXEt5MLabNrotQy0rAx9H+KpKQ1/AnVUT5Gk4tr4/NEChwOymUulgKNSp6DPJ4kxPKu9e2E3K7Duh+/F1TPeshHg4lNIp4kHQnZQlAZdfCHIqjNydNo+mk0X2fwId260EUepxGXTwNcjhYa0jmrB5gIWhjR57+Bf/vQIbnMTQcfB7tEEmhXit7+9IRLAyXAMS/NwsB/Jeb/RMHD7ZpdWwBI+YQhFV4fv+OKzIAbTKoRLNgdVJqnOCd+PkoGpSG/dzPHoyS42d+5hkTLOW8NXXz8FdBdZTqDBEdnCzXaBT+52keRjaKYCNtIYOD2aotfqw3XIWooEH8nZjaBs1vHgOK54niiW0YUiSgq3XyJYp4oClXZE9mSKJI2QJJHMZsqUPauDdGnC9gsYjmKFMZXp9Ggpm+Rav4lSW6C0dBwtTfzxzwfQ9TZKzRN5Cjtc0NgXK6AVtgCm7GD92FCEN3m71R138Zq7xHyJLDcaSrPwaDoWLPqt2TZ2bvp4srvEYBYjzktQ3X17o4XhYIBGu4NFGGO6WIoXI6WjBI7Z/SSL9TwQRqU0yR+C2WWGhu+i221guQgxGC2QlkrCTTm3gK1JcmWW3cUiin8ny4tFnWaUsBCh6wMNhrR0G7BsG19/d4hlYiLV2MO0lbdUvFBgfIfriYmT4yFm0xCG2UCSGpLk/HfvOYgWp7B8C3Hu4P6DkfyXRUGuJ+Jhg4JzKYVmTGDkJoyCVF8dua4KKTm00zcoNySgJDGUj8p1PQSsk8LtGfe/Z17j1WWw9N9UTQjWuC0faLs5Pr7dg2fQeJsAuS4SfzY4JpGGg2GMQ3ZFDJ9O+2h4PMjQC3IuBaZJpt4Ksbiur311HQka1rBYxJjNYjQbNiazRA5qBEgeMhm5ALb6Ht6/05YU2L9+NcQHd1r48L0OHu3OMJrGYm+x3feEPfPF1yNB8O7cCLDZ92U94/qyezCT1Fc+/5vHU9zcCrC+plj8t3Za0gwaDJdyEGw0LGHZM1E8inP8zW/6cs1VEPLbMWWZKPi/PlFgiQJlzsE6ZXlBlQUDvCzlO5eFEjRhWfQ6ZmOpSluta74KPKNwooSJ08ECtusjEyP2BLarq3o1TZBnrGMtLJf0f8vh+7awL7VSBfZotJqgnJoJBcKcE6qIkr1WEA5BQmF6ne23bKwo8G8Z0gtL+dS5OvAPwQEa4r1IJYYJrUjxfk/DzpaHrJyh1GIYpol4WWI6DLHZ30SZxzD0RHzEFCNag+8Fqu49k8HyQ184FP9C60xWmQqOoGw5kRozTWOptV3XgW+vIQlLmAQ+9VS+r/m0wHScoNFqo9W2kXKcbQ8P9hN8880ArreBJNWQUxJqERhOZCz1kjJRS84/70JTuG6w1nOCdeaLzVYViiLNvSKFZ+qSrt1qNtDuGHjw3VC8fZdxhs2Oj7ZnYjSeotPr4fD4VOYxpeVJplJHKZkkIMq5LOct8asj0UJlHtPCpNNqiE3SaDTFdJGrcC8yRC31/q7aEJaZX3kj139nnUm1iWkUEmi20/ehlyHW+x1J/3745BRx4aI0A+QFax4NcTRFr+ujGVgIfB37+6eIQpIHmohTDb5t4rc3DSwWx2h0uzgZZnj0NERSWNAsBsTQD53kAx+lPoemhTBzC3pB5QPlr5T7KvDR5GvmKvQhNRXgfl0PAetKMiHrK6qr17Xs6zDrSJQR4FSnrZOGtg/srNm40fXg6AXSNIGmU+FTIMxLTCMdj48WmCz5Jhxh3gUuQwQjLMIldIsNiWtGKa9rAL/nOiuw7g0M8uolrjYCBN4U04s3uDoE1kdL9hNl4xfnSm6LBNtS6VSTkUNTzixjgg4BMEoQUpT5HO2GiU7DRhzFWF9roek5FZW6UN1RstqyRMC6TGvjq28OkaEBy7dxOpmj1dawc6MF3y7FL05jt8LwcHw6w+7eHra317Gx0UKZz2DrGRqWBVu3UaZMSNQF6NFolF8QrFO9+SynjIAFlyqOoihCFsfYPxzCb2/gcBRL1HZcmtDZqZQuPQ2BQ2wEJe4RIDTI0mNnLpLOwfD0BP1OR/y48iSUkAvSgnkAIJNJ2EzPHIKVP5TqCF6tg3S1b/Hnf5YEFVRbkBSvFXuHRbF857qGMFxiMWWKV4neThetXhOzMMbB0wHMwsHpMYuBFoO4EBUpHh3GMK0OytJGShKQJGmSVafmEOefJhvj9YIsrzqa6nNfNOmvPBXFv6KSnho6czqhl2SAsoCPYFmGyDeZ0GnZJYosRJnp0CwHhqXDNwG7iOEaGfpdC50uE8oM7B3nOB4uxPet3ywRLmd47+6GMAyStMRoGuF4MBez7Chl54sbufLgqSVh4j2SxbBtAxsbHZGUUiZwMpijLFWoQx2CQQPry/xwLhunuqt7VjbUXTV2+rIQns1N3BRmHf2njgcT6FYAzfSwDBOhvvLQ1Qh4WGIaZIHB6VSk65Qw5bkmbILffeRhPFwgSmOkuYHTIYsHTzq+1CLQdFqjua8ccCLp6umy1nEslC+SOu7QLJz3pSaMu1cropQER/kZ1QES56Mis6C64Nl1n6tX6p+/PKWrMk0nc5IdZNNAmmYwtExMfw161nk67t3awlrHQRKVcuDkcz/9/M+A5aHUfeSajyRTElqyHfn9xhm9WUg3vmB6/NwbXUVPvOpqsHo+R4DyxNFwKQel9Z6H02GIKOKhGZgvFdRAC4sbG4F4io3GEVqBJWyiOCtw92Ybg3GExTxGnBYYTmJJdm8FJpqBLeyoLC8kdOK9m03YtonjQYhuyxb2xO7hAlsbvshv4yiTplngW5jMU7luv+uKDHYF1r2Z+crmrtomudiIE1L1wsrPiTLD/7Bn4TBW6ZOqqatY4cJjEyYZ/1CaSnP7GAEDipJIGlmeQ6a2Lv5z6qGuTwCAqj2CdeNJqFIZySCnzYSrw/douVDJYCnhY0Lrgg3GGM1mIA0R1rbEBqkUkZqYp2LZSNUrEZCrl00ly1Sscu4pNGHvWjn2p1xpLTozo2Om+Id+DovNXIKEegm9iLHVBG5stmnrLM06ATnKArPxGDubm9DKTDyypPnDRpzOkAmGmV1sttRN4V9mnXlxP1J1JtM7MwHq6s12MZ9jOeW/GujfXIPpW2KvcrLPICoNk3GETr+J3IiFWXcwZKAXLSJMCe8i+JsXvB7rNzU3eU4SssLPiDec1wpq3ilPRQVYns15nUBuXWeyQUJfb/qCWzJOtq0UG3rpiGev5xrwOKXDCTa6jqR2b95oYLrQsH8aYzAK0e84sLGQBu+992hXpOJUDo6mmCxSTCUAzqr8yMm6UjWLyGA1AuMRmg0fm5tNWGaBw4M5pvMMBc9aZGBdCMF4XesVjoLJ5jI9nDPuAy5sg8nNDpbLGIPJArbHpr+DxTKU8xvva9qlmKbymTs9mUqj0zBob6QjCFz85raN08FYLEMYdDebc7QZTJYriSd477GuDKFpHFfV+OV1Cr2G8ZXCgj+X1aQC8K668tb+0awxL2NJ/vg6U31fKrulgCWp2lyDcmEnatkCtpGi1/Fw58Y2Gj4wn3MNJns9xZfffInS9GHYbcQM7UgK2JYDx+VaC8xp08ODc50G+w7VmCuw7qqzdPW8n3wECHbolBLKRkQ2TuUHJrsS4+kJxKl0F3Y1i2yKm9st5OkSowm7hT3Mlykss8Ttmz7SaIjT0yMxxL+x0cfWegs6C5IyEymfSBTE+DVBnMTIbR0HhwvEeYBlokmnJokm+Oj9bQR6gbbrIJovECKG5gQ4OJpgNFng1p2b8Nwcrp3DZ7hEaUHLbCkC4yIS+i276NygwjCEFwQC7oixqsHCzgCSAk92TzANdaxtrWP3JMLxRNxHqqKSBVMCV0ux2WvD0CwxpDWNHL6TYzLal4RJgpGdZgee5ytz1koCqIrLFw/xP/mX+pa8QB2isFgszmQa3LDa3Q5OwhhPBjMkDBs5GqPrtXC0e4gbt25Dc22MoxhhyM3wxYSzt+Tjnb2NOr3unA2gwA9GtIsXHOPNLRMZPT4yRa9HOZA5pmFLMTs0MkVDGImHuRhdp7h3o42NlgnfYDE/R4ssACYjL4HTUSweIne2fbSbNmyD95gyn85KA8vEwHiR4dFBgrgwMYtCVeTXibAo4fsubMeUe5HgtXRiKYFlJ/laH+cNgIuXrVmFdaodD9QsRuoOqwJ86ad3PgfqYk6runsEEvnvdaiLFO8ZD+eKOScnqmun3z/7eV4ua74gff/B8XxxjOq1o+6Ui9zDsiXMZmvNhV2EmAwOJFik1e1j5+Y6jo/mGBwNpIPdaFtSrLryPRvY3U9wdDKUjnaYFfCaTYQJvWQIAV/0Ujl/3892Qy+X0/zgR1s94VczAtze2URgZ52sNwJtN7caODxZYBmmwt5gk2Jr3Rc7icEownieKPYvY6YsGpyXuHOrhcEwxHyZyKGAslYyIMJQ7a8E3DptB62GI79DdvvJIES7xSCeTJhznmNg/2Qpr8MGAd/LIsrQatjSPOx2vRVY90ZmJs3VlQyK9WUpliFcn6smlwB1Lg7pB1Ut2VRrEFwlg4MBZEz5pJ0CAV7f0xFHC/HDJaBHU3mbeliR3VUy6upzCWOHkgzdEGCXgBkl0xkPojrnlANygci04WtRHqfpFibThbBjmApLWxXTKMWAXw7c/BySdMi5qFjrBP942qVvl0hgL5ruZwU6xQw7TQduw4U1n8Glf7JIFDkWhFcYFFRgvbcmYCDBBNq9mEaM2eRA0tQbrotuuyshGeJFW9WXv/Y6k2APfaNZ5/PB/dg2HPjtJp4MpxiGmZxR0nkKqzCwnC2xtrkJ9vYniwRxyhnwM6JwV7gHzxn/ddCFArnZCGcdqTxCc3ZJkBk29MSFXi5QlmOVxIkNmfOaNkXDAdKFjVnBIJUCv7mzhqYFeHqChkeLAE0avMNpjtNxIg3WrZ4lTRJLp+IjEwlkmNB33MajgyVOpyXYZR/PpxfqTKWwabfZFFEyZdaZHGtds5UP4LU+Lq+huAbUShG+nLJCovJH/VyCSqqU2vrtqDqTUmtK5hnaRd9KU+pMKqbowVfXmfJcqTGvW+apwOi65v0p68z6c3NM2AyPskL2zc2Og3wxxGx8IsDb7bvvC+t49+kAWRTD8000miYcz0er7SCKNezuLzCczFDoVD2ZEjBBH0CzYkyfi1cuqzPr+/DV2ubXOo0uXGwF1v1UI7u67iuPwDkqX3Vozph1F2WbCriTWPpijo8/WEe7aeDRkxkOjygtaAlLZ2PdRo9mnFoppvhZlKDT8mEbGjSCZ1VCoXhpFblIEVIjkUUfVgtRYiCMSjx69BjdpgvPTLHWsMRIuDTIiPEQJya+e7QvqaC3b2+gv+bBKFPxAzBhIwwjxr6JhEb5j6jqTSSUlLWmZPWxe2CIjPZkMIHlr+HBo1OcTjVo7LBpisqtYLsMWrEUQ+E0TuGYBgLXwOY6P1eEwGXHVYNnM52SiVIvbvq/VolZzbJiEcUNj5udQ0No00Sie4h1HU/2Rjg6HOLOjXWsdRqyIRAi/ezLAeKCHiPXvQG+8i3yg79wGVgnFUFdRFXzkNbQehGIR4hhLpScJe+KVDSNB9hZ99APPDw8HCIqIrQ8V0ym797sInCZnqpCI5iQG8UGxqMZ1tsBApe8RrJaE0lmysTj0cZwUeDT+8coyDgTLqLaACXRztDPTH8pGef9yHqVUiDpFF7r48Ui6mLhIYCcbogslgefujg6A+Yqo6r6d/hfGm0zYIPdRjLNZG45jhRV/H0CWMKbEz38dc8hxdp9viv8Ivvwx4N1F1P+5O9k1mURuoGBu5ttSb3l502LEicnIwnmuHtrGw3Xgk3florQQnbJP/8/38J2G3AbHeweD8XrjyE/ktL1DAP4nJ3xdh9hrnWSri52DSNQM3ef7E3wZG+G9293cHO7IcAd/41BEI/3KV21BHg5HpAFHMq+SW+7337QwTLMhElHGeL2uo8kKfDFN0PohoZbWwHok0tm3UfvdUTmyjXgIlg3HEf4/OuhHGbJNt3oefLaizCD65jY6PsC+q3Aumv4wq94ifM6swq3OQuF0iqg7oJVCB03jRKdlvKuIyOOjGqR29Gj2Kf/MfcMrlzK6JCMTGHySDtWsY6EFMWQK7LUDE3Y+eABMmcoWCbgAdMiTU0dTIXJJ9YNloC980Uo+2Sr5QtTlL5yXF9JZCKrk9eshbDyNqqxUKb7arflNdfcHAcz7q82RtMl/pebCQKa29MrtPKnJTip5QsVrJSmUj+3Gha2NwKpuVu+KZ8t8JpSL1zGQPo115n87KwzCTYwDCRwqLKxMUsMlI6JP336VGxFPri7I991UmqYxyX+8tWpgEzvIlinlOEMROF85//JpdRJqSLIPaBcwDQTmfNpRi9EE2l0hPdu9JAsYpyGc6R5gk7gwUaC926uoRGQjED2HTFjS5hkWRxhreHCpb1iSfUDAWYDpelgkep4epzg2ycjlKYn9bvEEFbJsrx/ooj3EYPCVN2kwC02hK+/LnvefLf2crzY8OQ5jT8n2P986FsN9tb/LcpU6kzx2RNmIr3IbfldgvtnXpFSM193tfRsnVk3oF+896+nzpQQnNqWx9RRpCG21jxsdz2UeSTJ2gwdOTw4QeB5uHdnk9omsROwbQnaxWiyxF8+30Oruw6YLo5HM8AiE7HivzyzX9TU5OsfuStuSz/4tBVY94NDtHrCmxsB1Zl5wVNN3kAdXV5pN1nIFEs0XQ23d7ZwfDoWhk+aKY8tplht9X14GrDWspCLYrFAkSXiLUIaNYsRHjjV1Qtk2gKTxVwW/jA2cXi8xGJeot1oYmvdRRIeoNUkNd1BHOlwvXWcDpc4Phmit9HBDUgqLAAAIABJREFU5kZDiq0iTaATyCBjxAtQlDnmSwIi9LDwhLHHbinTR3ktv+HBdSJMFiFKo4XhDDgeJkgKR7qv55ad7JaySKMRawlbDKtTbK45CJwc2+stAfIKSsoo1WPi7YWD7/OywDf3vf78r8TNhZI7dqCWy6VsBJ7FlKgcmr2NWQzcf3CIG9td3LjhSLFlOw4e72X47ukMqV53n3/+z/J97+BlzDqR+4gUlsEOlCbyfnAUk4l+fWSS6R3lcZOPsdO3cbvfxnd7R4BjoMhK/OG3inmXxhlsk7R0ZYZNUI23pysBL7EEspD5yqmXwURcWogK4P/97ARxrujoEsdeyVsp9WDhROaphK9Qws3UWJ3+i9dfdDxfRNUFR10cqGKuAiMvsAYu3j8XwToZ1xoY5+cSyZTqkBI0O+tGVsbh1zmD1HtSR7P69fiaL3quXE8RVX8e3kfqM6foNky8t92GQ8kUu8KmjqPjIeLlHDc2eui1GyLjIbMzDCkV0vDlVw/RaK2jf6ONR/shTkZzCaKgv5/ydb6sm/l2dDiv8/tbXeunG4GaWUerDP6dLCY+6DFWS23q/38yWGI4jrG1HiDwTRydLmX92tmir5Bay/gQM+tqSRIWkZQVKlDiLIyiBkou+WgEcXig5TmEgRJ8iDdmFTCx8qz76ebD2ZXJpqs9QM786IBPhxY+G9fNUfUMUV/wkGwa8HwXkwnXKUMAMINsOLIp2fSjDNTkul+Jw9hAkflRBZmdTRrFrqMVCq/DtZCBJ0VOGSATXmmnHArgy2sVBU3pKZdLkGYp/IC1onS0ZFJSKqb2Su5XSoZJAE39/xJRrJJJTdMSlpJja5KwuWnn+NtOgo5tYhkTelPG+soCgTYHDDwqYDCxFAWaPqT53WkY6HcJ2hFEKeQ1WENf3A/VnL7uffsNzItreAnuuwRQyNoS5lZZoBXwqzIRFR2MFwU++/wb/Ou/v4d228RyEcHxXPz5rxMMZgUyKcze7sdlzDpJ3FTu0IpYIHLsDCbZnRmTWjNodoEwoU1MSxoVSE9wd7MFV9exPybLvkC31cQHd7sqpCejzVEJgw1mWonAUiQLBmXlEYl74gdO65bCsBHmOsYR8OfPT5FR5F0FrPBeIGhqMkQsJ6hVe9Ip/3DVQL3u+fpiU7i+R+s6Uqk0lLz+IpB3eZ3JerJ4hoBRq4WE10gWrkqYOT8/X+M04mvX9io18+9cGXPxhX5cnckxYm3Jhrc0wvl3zpU8wtaaj531QM4dXLZ1U8Pu7qGEkdy7vQWXQFyRwrJNTGcxFosUh0dDdPob8NseHjyaYrJUHtIMFnxZ2Mnltec1DuZrXmoF1r3mwK1+7ScYAS1DoZM9RoxcLaJniUviBUYwTxli8uekQBtIsNnvScW7ezCFablC5zcR4YM7fdzsOZLiOpvOEPiueILYjAenUT0Ld1N5FUgxX84xD6fUv6DQfBwf5zg8SNBq9dBuZWi2yMiaQIupg28jLzzMFiUODkdSRG1stCU9NFrOYGg5HNNGlrCAymG7jng8cUNi4TSezjEaLURGcHJ6gnsf3YDjBQjTAp9/eYSEQIoRyAFWwDoV+yUsPvZJLQKNTBDSInzywRr6HdLCcxQJwUgVFkBwcPVQI6C8vHQB4VhEyf+HMhr3G5tISw0Pvh1juphgY9NHr98RCedfPj9CmDpINXrUXfeGfv3fzmVgnZoFuchjpOtfZiInoJTa9Rw0uxaG8xz7x0tJmbPLOX5zuyXR6AenIXLDxFcP9tFsteU+21hnCmqO6eAQVpGj3+nixiYLrFSSU0E/m4KdVRMpjbIzE18/OcHxWEkVKIUQM+wzIFmZX/NR34vCrqM3kASiXOfj5RLPZ5ljF4IwKonPecpd/X4qPxRdk/Q/Acuqe64G/mpwS8lor/8QU4N1tUy1fr2fCqy7KHNi8VbkCXyrhE8JfmBjc7OL4WSOx48fouVbwlLtNX1hO/O9EXyt2SJRaqHZszENS/z58xMpsHmo4ZpYF0yq9qy/s/N057MfX+fUWF3rVzkCEhBAT9mCQSkERzQBOLgkacIevRwk5q1OmS2XMRqKXyUXhXUGX088aPNzAPFXOfA/y4fmGsIUd7J/WFfRA0zHUWjg3x/QP7P2dqqAVOFEsslF71IfUZxJiq80kmj+r5fotj1JchTmXJKKX6s0xVQUa+WZRa9l7heUvSayF1PmCtiYzVNkCRkhlvh4mRa55/Sc4t5HRr8p8lsCb2TWuB4buAXyLIVRSVwpReVrscbk60iNzGCmPMK/vTXB45mFPx1lmLk9aLohnqz/Q/MUG4ErvlcKrCNjT3moihKE746gX7JEN9Dwh79Zg0ulCKvQjA07BkYpv6zVQ41AzWin3QoZT3K/azEsy4ftdTBdlvjiq3002zZMO8HW9hbmyxKffX4IMEzg2pn31//NvAyso1w6p08bKQasMxkW4WgwNAeNlgPL13E8yjCaJMKYa5gRfv/hOpq2jifH9PwtsLc/RLPdEq++GzcCzIYzhNNTeIaBrf6GWAtQYURrAzadebdSfZRpNgazDI+PpjgaFYDhVSnIz9aZ5yqEClrkOYnnq2sHly+vM1UTV4Ub8aH2DPX3ixLTi+/nXNUBUaDUTW5eq65ZpbY6s5W57pq58rq+4IVcM99eZND+eLCOa0r9eaSuZYJtmaLhaPBMhkcGaLR8DEcTHOw/xXo3wHs7m/BM7tvKfofhjXSBolaD3nVBx8S3T5d4vL9ADoLH9jNg3cvqzGvMePvRN+IKrPvRQ7i6wHWNgJim6lUXJSdgR28RrTJgZ5pN7WPHBEkTRUrDezLJyBRyoVkelhE3Rg1mmWCrF2Cnq2MxHgpb5707N5HEpBuzMFdiPHZ+uHBK1yNNEeUzZFomKZSDUw37e2T72PAaBW7edRD4C5gxQQnKYOl5s4ane6dYLGM0Wz48jz43U3i+gW6zDVO3ZPEgQYjAg/IEU9HWccLIdg1fPtiDaTtotNt4sjsQ42nLaSKnkaxyPqk6niUyJrzSeJRyvTyGq8f4/cfr6DR02DQLzQnWvVhEPe81cF3f2btynZp1pCjj6g8PZ61mWyRJp+MFdNPBeL7AdLlEo72G49OJMBvTXJfN//qp8tc/ei8F6zTO+VySCZno2rAyCWZhV9d0HeyeTJDClDCF+eAIv7vXw401JphCZBoPHoY4PFlCtz0xPC6zBbq+Bopam7aFjz64Ad2ix2MoCcU6u5gFU0B1lKaJ/+u/PkRptZFKcjOLowuMs4qBVhcfquj9qfwiXiyi6kLpomcI3x8PZDVDrgbDLhZV5/fUeUDL80XfucRWNQSUSfl1Ps7lCRe7kZQg1+Eq6r1XndcrvfTlY3Sx48s1jU2HJI7hmyWavoWyiOUwOhiPxCz9/VvraFgFWi6bI2SzKnarDhuGxaRBHWFWYp6W+Je/HMJ0m0iolKGvjRgmk7GkmhTKBH4F1l3p61s96UeNgBywpSZQBCYGxVwGxCnjcnXgepXbumbnCb7yo97p6pdffQRKFEzfpmdRoXyQj0MT/+GAoJha92QPrU9pPFjz52I1QCYcmWSmJPpSCq2jkKYEDeSZjE2E1/MIFFTMtwqsU00OVckJe1zLBBBjLvl8niMhu60EbJfNQwIcqWIQCXhDlomJ2XwptSCZI/SuI4uEYSZkDBlscFQ2KxwTrpZk9gkrFEDHAf5g7eH/ON1Ey9HQTU7w9xv0b6K6xK0sPtiOVGtsxiRNBmkRtEsX6DdN/OG3HVgEAI0cmrBfKONlTX7+LazqTMWkpB0EWUFJkkr973kNTOex+NIZloNFnODbx4+xvXMHe4cDBM2uhNEYFv2s327w84fAOt47nmPB1nIENhONS9iui8Iw8ORwiEanizQOYaZT/Hd/exMu6XG2jvEc+Poh07dTWK6HNF3ARIi1wIRJa6N2E3fu9FBqCdKYgJ+OUpJXNZSmhdNphD/dP0FJ+yCqPdgYrBqtChhTSgel3jj3WfxpVuGr1ZmSvsz79MzX+MV76YfqzLMas2LYsWlw/fuKqjM5l2ugrm5IX7SROVPFXWlhfjmgWX9mCSCDUuywjnQl8IbejhGiOEKvG+DWZhtNq4RjFBLCyPflBw3kKb3tXSFiMCX20cEMT48YMOEiZ1BkdQZh0qy8k8uawqr8/MHHm1CtrcC6H/waVk94UyNQKxKETZezEDLY81DEfN5QBruR6gAnhTIbKFyA2VFgYINhIaGBvg6YTIolhp4do9c2pIPV7bZE/srkVyZ5sQATeRbBsyyHx85WNkWuUYJqYG8vQhK30Wg1cDQYwXBm2N52sObo0Cip0WyJ1l4smQSXCIOOKTxrfR+tlqMCIDQTizCCaVsCJFICSxCOpqgsutJcw5MnAxydxChpqM8/QoVnGXi+gAi8p5VINdVpZbHkGwW0eITff7KFja4Fo6Q5cC5giNCr36a2wJuaRC95nYsUdAJ1s9kMo0mMJNXR7Qdot31EWYnJssT+cSaGtiklopaSj+qa/xP4jV3/oFzuWVeCIQgEqH3PQb/jwkgXcB168Iyk40uwsrvZR7dj4uv7j7HZtPG7j26IlyOLp4e7UyxTVwIiiB87dole08TOmoNeYEhyl5gGE1YRLzuC7DpGswz7pwscjiOkcJBDxaY/mzj63HZ4thDwDrjupOLLi6gXv4lX6RBe//d49SteLrfwmAotkm/l0cLADJF8XOlx+RjV91Dd2ZX6stDFp5Pdbq5YTEMm0Mr5cXe7g0CP0G/Rn3MuTBB6RDqOB+j0STIxCUvsHid4fDRBqtkSKkL7ABZpfBcM/mGabFVOPXswfElFesZmpLeLrPHq8bLO9ZWGZPWkX8UIkClH38nHu1PsHy2w1nFx73ZbjKwJ1Fz/IehXMaxv1YdkXSSH+ELD0cLAPx7alYRPoLqKXSfHe7VuVORexcXhvqaka6wzKfej9QktWXzXBtddstP5m1x/xSpArBTU9SQJnF6uTPik/DkHlgvK2zx5ThiHsOwCzYYNXfZTFWzFILKl1K2mSF3JzHQ9U/yQaw8+1p9kdqe0QcnJ0ONBt95pNfzeHqAtChUDDVLguR9obP7WieQq/ZzvPdVYv5pAEsHXC7j6En//uw140ghXjW4V0rG6Jy5O7otpogTsptOZeGHajou1fgDPJ1CXYxbZ+ObRWGqiKA2luZ8kTPr130mwjgCREJQrGWy76aPta+h4wHI5w+lgBK/Zw3C2xHsfbCJONJw8fYIbXQ8f3d3AIopxcLzE4SDBInUk0ZVJxJ5dYKPt4EbXRMcjSM3zH884dALi3BOHRQwmMZ4eLzCYpciZoMp0V6kjL67Yl9WZlYHZta/sv/w6k81hhoZFUSzkh1p6L97MV3q8vM4keMm6VcliqQZS7Do53yrvHWh6iV7bxVbHQddT6o4kXQgJQfn5uSg1ogAGTqYFHu5NMVwWcra3DBtZmom3tJA3uHbKul03bKoP8D1gXV1nCsmAXRGxyDifY9cN4K3AuitNqtWT3sQIcOHlAswjJdOuNNkAlElMxhtCgm4Y7sBNgX4amvzhoiyLtoTgsJwqUKYpOp6LjW6GbktHs+2KX9JiMafKFa7jKG8tygPTGIEXQE8d5GWIMJlKR3K+1DGe6MJyC9MM82iEjQ0fGw0NdlXUEHRbLtmpdWBZHmybJpeU1IaIoxRJDAQND98+fIxWtycJmpZjYTrNhb59cHCKRcjCakO6pxIYWSfAVv4hKq1MLQY07GeSrEGWFFI07Qy/ea8rXiKGFiu5bJUGdN4BexPf3tv/Ghc9xLhAj+c5olxHr2PBcwpEuYZpZOLzryPME3ZkaGIaShS6Ca8CQd/uz/l9nnUE6xzbQq/j4+6WgXYA7O8PMBpGWMQFfv/3t5gHhy8+24WDEv/NH25KAvFgMsPeUQi3uYlHezO5/9Y32tjqm7DIBuBv0YjacZUXlDCi2NjUsX+8wJff7ktwSiLz25LNVO7YM4mrkpKdPVZg3StMssu7k82WMr+fTpfS4f+xHU++ofogwr8rAJBftjJaZzGlJGQsorj+LnDvRgt3N3y0XHpyhYjDpbIhsJXsqjQ8RKWOf/l8H/PUEm9DtmfIZBFGI80QKDermMjqkyqzdjlTv6TAVqzIWmairiVH5WqSXb/k5RW+rtVT39oREGlqmksABWVcH9xpC5uYaa+3bzQkZIDSVc4/yrAkBIBJfhc87epavV7PZDuufOnoc0afuldh4b21g/UOvzHuSwQX6HH17x4TqFPgnawvAlxdXFm44lAeKp1T+e5lNZE1iCqQEq5twrPpC6dYb/R9ZZPrLGiCLGECb6xtdTKLKRekFDZDURIcpn8h1ywLWZHJv7VangLF5HXYbDMRUdFhcY9VMmqS6ZjynlOmLXJYDZ1ygpOyJQbsTFIkI2mammjmE/xtM8N20FHJr3VQknhEqwAqodJVa3imWcLW07MEvpGh19Dw8b02HKmZlYWMVpqrhvAl98HFOpPfA/2nLdfBWocsyBzLVMfhUMNXjyMUuo8wjWBYEYoshoV3E6w7248rBUcz8LDedXBzXYelJRiNIzx9OoDb7ODeR1251/7yx8fo+jb+5uN16HqGL799Cpg9TJcGhnMC3cDNm12stXRYRQmLZASm6woIrfxx2RTOSw33vz3C0WAJw2uLzJE/I5AuvpFnAMpldeYKrLvaUv5inckasNUOhPMym82rOuuqQJ1qXlzGaqzZj2eWLoUl668untvqHExWsm3x/L/Eb26tYXvNEolsnCyRRqEo5iyLvoUGct1FYRr4pz/tIdZ8JDkbzFy/uBcLB1mSs7kvc4m/ap15bnGjZMLPe/hdd525AuuuNlNXz3oDIyCGumUJh5VwHqOkzNU2xcA55xHOsJU/AW9xPYNBVkduiLeHLNpkD+kqkU1LC/iGBddeYn29gWVIDwlVmITLKd6/e0vo/OFsivVeWyQMvuFD03OE0VR1b3RKIC2MZxm8Rgv3HzzB2lobt9cdGAgBLRXT4YigXKLDsgN49Kaz6EsSIS80DMaUHwIngwFu3LyBv97/TiRg0wU7q0ymYXeihbQgPMISSHnScVGqzX4vLmoJTX9NCxYTbbMI799cw51tCxaDEgSs4+AQ7mTX8w18ae/IS9QyxrrbIQlMBI9MA47OQjpCnBsCGvznPx4i0TrCcNT1HKaeqQr9HRjQy8A6gmOUhiufuALtwEWvxeCVHP12gMUkxfHJFE7LQKfXxn/5L/ex1lzDbz/ZgKnPMF/MMV0YsIM2/vrlEJplCSATBLqEB3RbPpazuYSqrPeZEAdEsRquw5MEj3ZHyHUHWWnK3C2LBBq9J6udUZSOUlRdZvS7YtZ9/y32YsFTe+ux8ylBENXYXsVTS73Wi9esTYWfuXZObyM2S2qkVcn76ZtcJjPcXLPxt/c6MAvlIxJHS5RFKiAHT5r0M8xNG//nPz+A0dhAXDrQ8wRt35ZCi7KvJGXRrlggSqR1bgx8GVh30ai5HreLEmY5Z4sseMWRekeW7jf2NsmqY2DUbBZje7MBz7OQZwX2j2YSAtBq2GKZQPCk33UxmSV4cjCXNNnNnivF/tPDBRqehfdvtzBbpCKh7XVdnA5DCSNoNh0B91aPn28ECLgucw3/264jvlc8tCnzdO5Z4lci64zYCGhUbvDgz1NcBdadyaWUWpbhEoaRSu1HJjBPk5SHcn1qNX0U/DtBPccSIM+UtSxXCeiCelECayDJyEq2MJ0t4Lo2fNoqsfIlMGwYai1kO0PnPqpsFXJhuekI4wJNM8e2n2CQN9COD/GnSQu37AUCU8ff9QqYdgNpzovW67uqh1WZqGwGaquBpCjEk87IErhagt/eW8dGl1qXFDo9/2Q8VCNl9Tgfgef3FjLayRjnnmjrlIRStWPj2/0l7j9eAlZXhtI02fBinfkqYMfPM/KXyWAJfhO8tizOZRUm1W046Pg5Nno6OoGL0WmCJ7uH2LzTR7vr45/+09dYX+viow+6QDnG46eH6PTuYO84xOk4R1rk8HwTvqdhq99B4NqYjsYIHBfdrouMIT0MhAXwzaMJBtMEcaHDtHxhl9IXT5iiJHNUoVVKXfC8auKqLLhXGe+rXvPdVXCQ8MDGay3jVT5zr7IevLzOVEnKyk8+UVuusiOoGrY8Jbu2gTwc4pPbXdzhmZwKD12TOlOTkDp2NBjsYsBqevjH//QddL+nzn3xAr1uS87mrDOJMdC6RzVqznK8ay71C1/8RX/rN1VnrsC6V7n/Vs/9iUeA8oIcvqvDMTIgD+FY9AlRKUJJzuAHBwV9BzQmruowCwt6YaAgPdogAMMEIoYvAHrGLowGxzWF8koAjks7GXWtwEYWTdBpeFhfCxAuQviOgWYjgK4ViOI5knQJjTcwkXm9gcncwNPHx/jwVgsNP4dmRHA9HeGSgQUuDN0XGVdZpoCRYpkYeLofYTRh8IWNKKU8AUgLA6YdICHYyKSvMIbpsvBRnVphxymSYPWoF3SyChlVnsOh+W8R43cfbWCtQbltLEWUWiy5ISkpxurx7AjUxZT4k9HsmcVwEsNkkWR6WJY6/r8HA4xjE5l0dAzpwki4yTswoi/zrGMHvk6D7a21EE4OsbNe4sM7N4DYwGgwRlwu0d/Zwaef7aHIbfzm4z58h9VQKf6M41mB+1+PYXkBUhad2VLuFbL1yjzGznoXd+60cXwc47uHBwqMFnDdRk6PSc2STdE0WOxzrgp0Al2jWbf6+7OF1FULnleZ5Ve95rtbRElBU5kNiy+HsMye6yp/75Bdztari7Iz7xdWwDq9RRXzRBgrIobN4BkZ+n6Gf/VhH7QwJ6jHL5nsAQJ2XA/pkRjBwn/85y+gBxuIChsNC9DTBdY3+pIavH9wKmwS/r4qotiEUK+noMFnH/XnvtjVrH1r6p/VTLtXmTWr5/7yR4Bg3dHJHMtlils3mjAlpbrA4fEc83mMOC0QJwX+5sOuNP4e7s7g2AbCOMNa28GtrQYe7c8xmcbY2QwQxTkOB0sEHq8D3N5prcC6t2AaEfT/xz0Tw8yUMCSuI2SqEUTlH3oCUyqqwDrloazCHio4S9hnirUjiiweJE1N2BxsjpCtQe9O2zJlNZQQHo+psbpIY4X1wbRDqjpy7oOFOiyajtigzBeZ1KvtwIJu5JI6S8kXgWMePunpqd6LYpkkaQk9SbBuR/ikk+HhRMcH7RxxCvSaDURpKaqP2XIJy6vCe6o6s5b4Xtx7ufqroLccrlYiMHL84eMNBA5VLxF0jbWE6F/eidCtNznlXpC+cYrQ+zJPoSUJTJ4PTB9PBnN8e5xgGrP2YQQwfQo5r85tG97k+36V17oMrOO9wGRivn9RcFgG2k0PyeII799ysN3tQc8MPPj6MdZvteE1u/j00wMYuo2PP+nCtRLMZzFst40vvx5hOMkBiwy5VOpM29LlXEd7o7u3ttHv23j0eI6DgxMhP5AtVdKfTOp4R7x0HYchQWwKs0Gn5OeX15k/Rffk11Fnvhik9uPAurpGI1h3Vq9V9auS+yt7nULmWwxfT3Bn3cbHN9uwpM7kzUa2cSzrumm7iEsDy0LHf/7jI6R6C7luoWOX0PIEG1vrGI3nGI1nME1WqnWjRtkdvG6deXlS7qvcZS8+dwXW/bjxW/32S0fgnG0hDclatlRpwIUhUVFORYYgQAiT1xJ0Wxbu7gRwrVLiuenFcXg4w/EwQpTZwrDLDDLrNAFZhFmnlShM+hcoZh3NQKyCZqIlLNsRkCvPI9gsqpChJPU8j9HvtbG10UXD12HpocSDc2GP4hBhPINuabIJzBYGHj2eIktt2OUMH36wjmZbh+uwiEph6i7K0kKeUvIVix1IoTcxnmt48vQQcUpDYQKHDQTtJhYRcDoKxdw3Y4KSEQkgxKVOXEjOksrqvyvenW7GyLMFGo6NXsPFx++3RSVr6VycmI4ksRnvRBjCm7x56iJKQLpKFlfQqDZfAjHgEGg1A8zyEvf3hjia0MfAhqn50CXoI6kMSN/ku37113oWrFO/T2YdvW1oiM20pHazgYafwjPnuNUL0HEaiJYZSjNFAhthCvz1L8f4b//NNm16YfAAUwCPn6R4vDuG7ngIqd3hNU36LhYo8wi+TTNlHnjILCBTzpTNM2MBZVgiAWdZZJssolR6qmFYsAnc8P4QE7TLup6vPg4v/41XgbCvWnhc9Xn1ce+n/TxnQF0lM74YcnG1V35xjGpmXV1EiVSBQT30f5KPxWOpGImINIuSBD0Z4+PbPTRdDY4TwLN1lFmEPFnA9TxJWJ4nGv7p0++guT0kcIQdcmuDwSY6TgdTLKIEUcITMRkh54UUX1IaG899oHNArhIzVPd7bYzMz6EMppX0bfVYjUA9Akxpnc8iYdd1Ox42+j6msxinAxr7A8NJLGw6gnVkh56OyMAL0AxMkXnx39tNB2Gcy+EyScnSzwXIG88SrHW8FVh37dPt8jpT2fVWlWV1m1dCV3w2cvCnIeC7ljSGCYZxqczSAoswQZwQBlOsMcWs41pT70sMqKh0+HwJWrUQkisIqKlCV/0zfW5LlPRQ1koB6zzXhsEANZHdEvwrBdxjgiY9jdnIpZfXgntxDql/g4Yt1ipk2JFBp4pm9XoEBdU6bMIpMjTyCWYpaxUN/baHrmdKHbxlJeKRnCMFdNaZBCB5NVaaDNmo/itSMyULNMwYSTRHv9VAv+Xj/dsBtLxQVivIq8aJSpBdPc5HoG5kydSQOrNErkdIkwh6asA1GigMF3uTBXbHEQ5HVNj4MApHmpa5Rmbm2/04A+vEe7j6/tmsK3I4DhsTyuZkrRugSEfYXgPurHehp5SfA6mRyjmOFgO7u2P8m/9+BxWJFEkKfPVghuEkQWnaiOnPaJMwoSNN6S8ewbXoS67J/VIw/E03BWBPCarzd1LOX97XqWK1apqEYVmmjTCMLszZeu6+Sk141e/mVa7EHYPPAAAgAElEQVR51Xvoqs97ldd+/c/zfJ2pVA2vkqx7eZ1Z263UMlOe6ZXaTIF1BeX5honlYiIWK245x8d3+vBtA67rw2E2TrwAigReoyEJy/ujBPcfnSIsPGimg55bYnujiTAqMRxNsYx53uN6zwaEYl9KdXmB0XdxpC4qtWSnqdQatc8ex+Ii4HjVUf6+563AuusYxV/tNS4ULWdjUN2AlVRABJ3sBJb0HMhhyhmK2z1NwxVgR5CJ4QgskGyHN9sSH97xoOcRFtNjrK31sQh1fPNoAMPtY7KkAa4pv2PTdJJIOhdzw0bCG03TBWUnco5cF2p2jjlsO5KE2LZjIdDpM8L4dBOGw9SsBI4+QZJSjuAiKSxEGTAPQ4xmcyna88JCq9mBns3huxp2dvqwrRRlxuQnbiIOHLJASH3nza8ZODhdwLZcGDAxnYYYjRfYvLkF07fxcH+KGV9Ep5RXuRiLMKFKAdMLeoIRkCQ3KUHgAtsbyh+Fq0jgeQh8V3n0iZ7/oiXyr3ZSXvmDSxdTghd0BQiYLr57OsP+6RJJbsP2AuUvOJmK9OTdeFx+TwouwcODpNox6TDFzoaPdb9A0wbaDV9kOBllOMsSX9w/wK1b67jVt2HyvjUMzBcFZosY8zjFcEa/PwPzWJd7hQcVSonJKODjfBs+N6CmxN12bGRJ3TUj20ulcq1Uie/G7Hr2XSqZmEbzJFnXlVBBUjTzWCTkDd9Gu+mi6VoIrAwuFvCMGH7giGfdPDfw9dMxDk5DaLqLrlPg7z7ZxCws8OfPv0Ojuw7dNnF0ukDBYB4CdmzSMHSCTJPXfCjZmwpDOZcuySJ8dsXvB/OuWji/5htc/dobHwGCLATsdg+m+PLrIVIy820dH95pY6Pn4XQci01HEjNVWxdQ5WQYob/Gg7aGRZRhPE2EQUW/O84mhlKsZLA/5qt82YG6Yq6oToFi9GoGtII5kAVMYcix9qQaQ+2JbOWehCX+9wNf9sKA6YJ2If6DBFMYAhCGmZI6a46kCLJ+lTaE6Oi43lHVoWxXVGNVUArFLha/YXrVqTRM+i7bOr3o2Cgjw5mXSISNnmYsfE2ZY7xmlCQicy1oCMtqkV2vIhHpLJUhBPkIgvC1mP7KQzGlh2JurhtYN5UesOvp0OMl0gz4Iu3ik3XgfX2AmJ5fli0+0GywCHtO5IFkK1lSl9OuwNVT+E6JOzseNFCtoYnahO+DtUMtm1X7+2oNvMrMLilvlSYmv2f2nRx89uUJRvMCWWnDCxqyj9L3y2Sqwlv/uOyeVKF/0gwn0kwgmdJfK8OdzQAtM8FaYMNzHCQlkJQGdg8W2N0b4+OPtrHVNgQM5r0yniSIsxKP908Bq4lZBIS5KYokpiDrZXI29eo6U9KXL3hNMviAnuE1KF4351Z15ls/uV54g+JMWNkTCLOOILFYuxAQi2W9bTVcUcs1HAMNM4VTzuDbBbyGh6iwEOsOPr1/iMmiFOB2wyvw0QebOB1H+PLbPfS3dnAyniHJ6CFKObeDKEzE97OkxOM1H4ZBwpDys7uszlT94u9bR8//bQXWveaXsPq1epI9P5HrIkr9V0okzZX0VBrRS65fCfU3CYtQRZRRJtIdYWfELGO4RoymS8ZTgWYzEEba1w93sXP7Dk6GMY7HymvDIEhFOSPZEiY1VEx/ISiRCT6uM4CClqNuis1NF9trHhom0CBgwTqL5YcBJHmCMjmF46xhMgcefHcA22vieDiE32yi19/A48d7sHQb77+3iSicoRF4MLQUYThD03fQbPg0EUGRZbBNB6mmIeIGvYyRhIlIEfYPT7FMCsziTHxTrKAhNG6Gg3GTI+2b70lo27kGuto1bKDfMrHWookmFye1qTExUfkEkKF01aTH1cw9H4ESKTt3loNcN3A6LvAvn34D3WpDswIpojlJaBZNt5Z3ozh9EayjLIHgBjc9Fvzi6cjCHCE+2Gljq2vD0HIYtoMoN5FpGj7//CkaQRP3brbh6LHcs4bJBE/KYSM82Z/hdJpinuoomGSnWzCpF5bHOYii7s0UJpOWKnDEpPdk5bJ+MaV3xXR61+7N6shWeQ3WHoSUbEkEkEidKeOi6jlCyynQb+jY7DhotQLA8pBbOrKyxP/9xyPkGXC75+Deza5k5Bwcz+G1AoRZir/cP4Ap96SFJKW5MP2m0tceMLkfSsVsqWWycuy/UjVfs2xe++VXv/iWjgABO4tBAQbl+UKckj/8O//UcC5BPf5/1vH1WlZ/JM4nznn+niTIVr+fVgETK8+6V/nyXwbWVXtM1RSm9y+TxnV6rVWtYJG16paAa1Qt0G/t3z2yMc146Fd1IZNcqd6gGT3ZvlzD6BlHAIWsSPolqbtd1bMEa1WKqqq7qsgblc+gMSisROBbcC0a6zMoTXWuass7+rWS7UPJFUHBxTIWq5UwjuF5nhwSFWhjisdhFEUIAlfUGwQUWQtLQqx4hKm672ajxCACbgU5/setDI+nFqzwBA9nFh7ONHzUjrDW8mEwJTOmzyi5KkqFQWmgnpcSKNX2NKx3LLQD2tBEch9wf5ZAIPH1exXWzKt8x7/s50oNRImoYQsBYDLX8Ke/PoRhtwGDiZUElQvxMNRFFfO2P168JxWrSs1HBdZxvnABDNF2cnx8Zw0tp4RpaSh0W3z7TsZT7O0OsbXRx+1NV3zK5dxjuAKwP9kb4WSSSsJrXNBSxa0SQqsz5jMtYbLlC6kza4UGw1wIlJwFFVyQVr7tI7x6fxdHQIVAqPMB1z41/1hn0siINaZ4e7JxnEXousBGS8d6x0PQDFCYDjJDk7C7757MRZ7t5wt88tG2BOtNFymswMH+yRxP9obiPc9gijQplcWPXP/1Hlw7hT1dzb1X80t+ts5cgXWv9x2sfkvdLpf4eL0I1iWFA0tjgmkCjYwLJgnqChRQMipuUorazMQr29DhmRZcU0caLtFfa2Jz3cfh0QH6/TZ0w8Fn90+Q6x5SGAIUUDdgSCohoToNuWYh0wyYGQumDDo7O2sWdtY9tG0dDRYeeSobS2EyUahAkYSyIaSZg+FkISDd/S+/RrPVEE8R12UiqIHpdISC0tU8Q6fTQriY4ZPf3IXvOiIsYKeWxQ2PkkenM2RpivX1vkhyk7zAk70BZlGBsDAlIZNdVqN01eZGTzr6hZDNhBK2lkrxtNm10fRL2IYBx3JkA+LGWPtIrSbk641AJoEdDpZJicGswIPvjlEagUg306JmhVUU7Nd7iTf8W5fdk6qzY1qGFDNJFKFh6eh6Bba7DnbWfcTRDDFlLl5DGAUnp/RemuLOVgudhqWM/em3wmCAEjgdJzg4WUpqF9O3yE68LOVQyRV4Jyhghx3PwA8wm4VyEKnliSsfsTc8Ta7l5S4B66oQEwmZkMZMoRgnRQlHy7DmGei3XDi2hkbbxyIFlmmJrx4cotdr47d3fHgacHB4KmyU9a01CRT6018PhImg223kpYWEoSkMfnlNH8kalKsbHiymauDu4tBcLpddgXXXMn1WF1mNwA+OwNXAOlp/pIUNi6moeQSNzVrLAttsuchZC/zHXQNHERlwtMJgQ7eAZzNEhMxxTRiRlC/TAiUIPJHDMiSEChD+kcMiGUPynpUwiw09Ab2EoUs2UQHPNeE5OhzWaILUqdAwFV5RIk9phG4L+00a10WB5TKEIQ0tsjtZ+ZHtF6t2t6ZJsiz3yLVuS6XD8nNWiZi8rk6PZQakSeME2LQT/EN3Kr5zcWkipq9zZsCAA81g6ivDLRislcMqCzhGLg3hftdC4BSwK3sKJSFUjY3VHv2Dk/WlTyC+QJbnZJFjkRj4+uEJcs1FlrPOVEnqFQTx+i/yxn7zcmaduifIRqaVEJBGEXqBjbaT4u5WU8gXSRYquarrYzKPhJ28nE3x4e01CUEr2aUj4YKsWB14ehDieBRjEuYoNRt0Srmsn0agkOnKfLDm5FmN9irT6UL2de7zctdeqRn3xgZy9UJXGoHnwDph1ylwmCoO5fNY+WsVJXw9xXrDRqfhgPwdv+ULO/N4tMDR0RTv3enj3oYlTYpHj/exudWD06DfIfBf/7iLRazDcNooNBtZnsDgmfw1H3UQBecf11KGclx9Dq7Autcc9tWvvTgCVwPr6OVGAI7moMjpE5Yjp4eVQdN5yc4SsI43HyezZbji/eaYDiwdcI0U230HWjFBr2vB1HV8+e0EidnFSaghKW04Wombay6K5QSL5VLi6lMzgFOasCg7yCmDTbHV83Cj62GdMqw0EiCh1PkOCCQ0EFM5W/KwOMPh0ZF0gjY2e9jc6MJzgSgEFlGB45NjZPRQgI7bt7bhMfFBlBIqUlo3SsyXKcbTGO22C89TxRkVY1RA7J9k+ObxWJhMrtNCHNLbhAdbsphCaGWCbsNDYJfoBBqaQQHHTGGZPiyzITf8RbR+xax7vftTMy1EKXD/60NZpGdxCdtvY76kd4jy4LosHfP1Xu1N/NaL96QAZvRVtEwEgY/o/2fvzX8ku84ssfP2JfaIXCorayWLIiVZPRq5MdM9DXgZA4Z/aMPL9L/Zdg88sCEYhoGegTUjaVoiRVIki6w1Myu3yIiM5e2Lcb77XmZUVZLM2quy4gmlSlbG8uLGffede77znTObwdMy/POfDtAwIW1Do/EhLN8HO4B2D0e4fuOypL3ZCJXqlUpYSc+1oVkaODz0mP7q9hyTeSQEehSLvGDhQyoyx3Fs2SCFYSA3rLriqYCV2oQsPcRex9x42e/xJFl30pSikgqZtKipJMOMVghZDJfm09zz5iWCJIO6/iKYeo7LlwboOgk2B36V5mXAcVxpiTkYxzgKNOwd55jGKh2W/jVnhUyc51PWFU7OPUUYU9FwuiGtN6ZLsu48o7l8zHIEXtUInJeso/LdgqOz8JmgyIgzC+RUzRsGPh3q+HzENvoT02Qh7Ax6FDH0SGdARCn+g1kSSjGBBappwLgcE5G0rdIfuUDDMcT6RGwj2PrPdFZpzeL6kcKySviOiabLVlhCQqrYKtcltm+xUF0pLuM4x3Q2he1Y8DwWMZiACCElWCA+Pp7AJtFQAs2mz/D6k2RLJm7yFwwyuern2M+d04KZBrQd4CMvRDebASaD01xkMdO12Y0SoqRtRZFgpd2Q8IheU5PgNBZBLKsD03BO7s1S7DPZfrtsfX3WmS5qXMPCPAa++GYbOYiz1D0xZKumJJTWx/O33D3reT3/45++JpU6vUSapTKPSU5E02Ns9pr4yXUXHpXGaYzh6ABuu4soB6ZBjGtXBsioT0hnsv8h6c7ir0Zyw2Ahj4F8wBdfjeWayQr6mj85B1ULruNyvuZVEdiUBvalsu75v+W355lPknWVolnsc3IR3CirAVOEBAZxJoMkS66jBUL617ssvgTI0gBXNvq41rdEeRcGgSiadfHUBnaGCR4eBJjGLPRQaZ2KT+fzHrVHer1+ivK02u8shlCcB2culXXP+y0sn3cuZR3BBJdf/lnrtdFtuzgYznA4jZCK+k3JvqmIYxoSCSjdpPRUE+m/Z2noNgxc7tvSh95r6rLoR5mFmT7Al48CDOdk00t8uOJho2UI4Xdnf4JhxCRPGyYbIIoYll1IK+l6x8R6yxJQJ14HhiGKt1J3MJulUtW8f38PSRrixo0N9HtNaYsxmXzIBUAvkRYahgdD7O8eY21lgF63JclwupYjjmcoCqqGfMxmJXr9phieUsVFZzlyGtMwxxffjBEyDQqWVHVRRjD0GJ5Twrd1rHSbaNg6fJsV0Jl4gtGM1vW6ssGsGfol0fF8FyNbWkzbFuLpN7+/ixQeMo0BJgpMc/EnoJe00rp683xv9Rqf9TRZRxDFmwaJad9XRIidh/jkgz66voYyy6Sqz8rTwXiGg6MxfvHzWzjcn6BlM5QlQ6s9gG41MDqOEBc67j3ckwooWxK5u0hZ8dT9BbKu8q4TE2xDwBuBXCEhEsrHh4eaw2eR/q9xyJZv9ZwjsEjWnVat1XpUa080aIaBUNb4Anau/KTI9IpaRSdRG8E1Y3zyk8vwEKLvswSi2hq4QU7jErB93Nuf4LudHGHhQpVJSNY93+Zm0SB4sQ22thWogdR5QNRzDt7yacsRWI7Aj47A+cg6wZllCscA7mUD7IY6ftUay/1mO3Lw6x16sJ22rQp1VqdDCmEPeI4heNMoU5hMVZJAJBNBYWIcMAiC4WQFur4lj4uTDJMoRVrSc1hiwZhHKISaY2loeaYUmyUtggfvwcQTuoUoSqDpOsIwlvtyp90Ub2UhDtkxQb/DylR9Op1L+AX9iS3TknOVBNk8UTbourKVkE4LenESrUjrrYaftyJcKaco9YZ4MdlSk2CLawLfATyL7WItNF0NtpFUODODbrTFeqZeG8+vBvnRL/S9e4AQRpYD2iL/h9/eR675yBmSx++Is0bjBl61Gb9Iy93rG9inr8m6BTWTQAcIAYI0RtsuJQTPpm0/yTgNuP/oCEmhI05CXL1yBY+2dnCpy9cs0O6uIMlNHM8SpKWJO/e24fotTOcRLNuWwnqpuQsftbJbqshkXgMJ1UuVF22tNH3cM+z1jdTynV7GCCgRwOJ3Wa9HNc6UNGLDQCTem9zflFJAoVKThlkUz+gs7hYz/OKnV0mXo9dgCjP3JAz48ZClGgrTxm8+28I0ayEzGpLWrSN57g+xKEao9zyLBY9nwZlLsu65v4blE8/aZCt5KvdYavGVKIliDKuIcPPqpiRRxpmG7f0pHg0jaBZVYooIK8XMhdXKFLaroT9oYHiwBd/M0bU1dC1go9+BXmYotQxze4CDzMEfvjqQtr6bPRvXeg7yJEKgOfj0zi6Kwodh0jyfqUI6knCEphnDzo7RcHX8/Gc/lcroHz79Ah/+5CMx/d3bn6LVauH+/dvY3Bxg0Gug3fDE4240HGNlfQ1JkSMMUsyOA+mhX13pSQU1TWfwfQu2DSQx0+UAyzYxHB+CRja89HWnjWmo48H2BHnpidzOwAS+y4QyYPNSD0giNBxHVE9UI6IMYVkFLLcNTaeMb3k8ywg8uUAKUaRpCJMCcWrgP/3TQ1j+AJMogdVwpYpNg9EoSMQfKyu4YD8fMfAs5/nij32a+CIA5E3BqvwXblzvYOveNpDMcG1jBe2mD9e3JOL80z/dx2B1HRsrLu7c3sWvftqHbRTQ6C+GEn/400MczzK4XksUss2GLyRcECXQ3Y60erPtgDcmqvmU4nPZNvji3+vb+Aq1d4xqTanBCKvbyuOIbfpMaSuQmbqkt1qsjdAklBtck54yIUxtjm4jxy8+3oCn5zDKWNrYGBBE0M20wxQ+DmYxvnoQINGa4v1jm6qVTZR7lffcqxilRcLuxDflXVgKXsVgLF9zOQKvdQTObrlT7fXcwMmdXDoRrGKMYajhH6fXJUyhZQF/3TrE39/zMS9s1Sl1cnuk/1wO2zFhmhqicC4pgpZWiv2KSwBHRZyuITVcTCMNszCGXuQYNBx4lurAiLISx0GMsqAizkROT1hDQ5FGct+kDxdTYNudDrIsx/h4iv5KX9rzDPFuZXE3QLPpiaqOXSNcS8MghNfwhdBLolSeqxIta08wqt94by0lETPLVBptxNRRJsRK4IUtZN1NM0BWOtLqaxkBHCvDoOuh27ThGBpcqpRpWZCFsqE1LR2O161SEV/rl/3Ov9n34cw4Aw5HJb789gC628U0iuDRi9uxEMwiZGkpRGxG8+q3/nj6mmT3RpJQEKFaYNlNsbFu4sGdLbhahhtXLsn8bnYs3N+ZYevRMT76cENas4d7B/hXv1xDEmcoDUsw+e8/vSf7RMdtCOqmfUqeZwjiApbflS4N8S8rFQagtZI6lsrPt376POMJ1pwC10Vp/6+6ceruByVcAWhYkNHqhwWPnJ70CmfCYBklgV4c48qai1vX+mLJopdcz9ntx2AfqjZtFGYDn97exTCwobk9Cf4h31D7HlIItCiUecaP8oMPr3Hm6RryePDekqx7maP93r3WWS136oJKM0VutJourq0x1TREy7UVwjFc8S344jYrLDQKZ1tBAZ0tCbwYLaYnBdi82oXvltDSEGaWwi10tB1X2qlMY4rE6eIPd0cYRaYYC1/re7jWc6EVkZi5PjwcIzMGOBilUpEhdWhqKTbXfWyuWiiTULwNGGwxDyIMpwFWVvrY2R4iiiMhx65c7sNAjF67BVPTsfdoD73VPpjyQnCmlbp4nvCGQcNz1zMloSZNA+hwkURqsYjSDHFe4u7DR5jFGjSzjTizYdhtFGWGlhvg2mYXrpFLxTMLQziaJa21VJgQUBpmCcOyVS/t8nimEagXwEU1Iuda5XSIf/zNrlRS4NhIcioYmbzGKrsNTZxnSBC/Czv0M5R1KlqiavPL0Wr5SKIJDCRiPL250RbfnNv3AjHVJvls06umSPHJjRZcM4XfaeNwlOJPX28LYcxkzkG/gUvrTHcFvr69g9T0pT2R1wJBUx3lvgRQzzRV36EH0zxfqTZprq4IO5XURdKWbSgk63L6d5qFkHWsdupc7xnYIsb7KSzMcHXVxMc3VqAxlIJkH1UjVGVqOjTTRZRb2Nqf4u72VK7TOC1hVOE6iyE7r8JXabE6KtuBKlDjHfqilqe6HIF3dATOVtYpryIWhth2amInsXF7amCaApZBhRphElU2JUYTqtjY7lpv52lvwQs5F0zVaNrQSvoEF1WarF51UXD7lyLTHBxMIhQgqQW0PUs6HriJpDqKbVYZEweTAnV4iGlCuiM86fmvyQQd0/lcUme5fQwC2rBkcB0TriS+sp6ro8hy2Twqj1nVpiuWHFTMsfNErAW4xiovWPrFqiRuEpDAhptgXR/i0UTDX14ykWQODLsJrQwx6OS4tNqCb6lUTabAGmKoxveucSYkdKt2UXtHJ84bOe0zcaaQpwbiXMNvfn+EIDdguFTW0ZOQ3wPbq4kzGbj3/KFJr+8Dn90GyyAzEsYk1bg/avg20mQiStXLa130uq54zf752ymgMZkYyKNQPGw/2DBFMeq3W/jmzghbuxPodkMI6o1LLXTaDOoDvrm3i9JunIT68NqoSZwlznx9M+B1vpPas6liRE3cKcynwp24PxMzLdpdGQWYc2cULA7XOLOAoTPpeoaPrraxOfDEH55WCaUo5/jaBgzLxyzR8cc/P5Q2WNhtRLRqqTBu3Y3BNVmFmLy8o1YwP24JtPSse3kj/N6/0vd71rHtk1LodsvEbLiFW9fWMB8fodfuwDAtHEwK3N8ZISsoabagUx/NdlWa3Ns50nyEtfUmNtY7kii0fZcKOxfXNq5K6IKlHSE3Pdw9CLE/zqRtcaXlSdqro8VwbR1RGgP+AH++G2ISUKFho8gjtBsFfvGTnhCHjq1jdz9GlBaYhXNc2VzB9vYYo/EYa6stXLrUhmMUSMIA64MeHt57hOvXN8A4dgGKYr5bcNUQezMSa0kSVdUlHyVTZTIGS5CENJCUGr76boTJHJgzgdx0wYSwrjvHRzfX0XRKMfst4lTSYIucwMyE5TDplqWFd4EwevsvDDFM1lQqMb+L3396iMxoQnNNlEYqZKtW0GfRRpkb0AxK+N+FsT/rmlSJWMrbQZFotq0jDqZYG7RxdbMt/O/v/7gLy3Ll5tTxTCCew9On+OTjG7A8C1t7Cb57cIw4Jcmp4dJaS8JPbEPDt3d3MAe9H+hrQx+6KgJvWel8+y+GFzhDIeuko1klDTP9isCJfp5qgykW68gZmiMbE7XOq8AStpUlsDHDz2/0cX3VVRtfzhlpHaM6xJCwl9E0wcEowO7hHDA8MVeoA00WfUFehadSXUmtTdYVKbksmLzAtFk+dTkC5xyB72+DFf9TU8fvjxuSeko1W8t3ROHjWLZgySTTlP8sC5/0lZN3ZWsU1y1qxVM0qJRzTKRJgnAWwLUdNCRMjC19icIIQYqE6jVo8lh60vH3KvVXEzuX8ZQ4VHnbscvCtTV0WlT0KdzAQlhK1blhwHUtTCahEG5KVcfihSLiCDO4fvK86jYpgyQIFUQLwiGmylJ5Z7BARtsY1bkr62rT0tCOj/CrNeW7Z9getGKOtXaGD66vwTUzaRuWbt+EhB9EjWjSj4/M3VKgdM75+f0PqwvDuQ5kpYW9wxxf3p4i0R2YPo2BImRZBL0wYVC0wC+P4R9v/XF2GyyxJQ8hICtixTRLZHGA65vrGPS5hwH+86f7sGwXjC1rOTqyYIS+n+GDW9ehWQa+vD2RUAkq6jnhr2224OgM19Pw57v7COiBbqvWb054dXktJ+xbP22e8wTr64iQi4Qwj/r7pyKV+w0SdhQkEGcK+cagEvmJ3R0sEkfougn+4tYaum4p3ty8B4iER9LCDUn+Js68+/AQYaJDt3xZz8Wop/LqrEm6l40za8XgKcasUuQXcOZSWfecE2j5tHqBfJzAYMWTUlGa2VPiTc8QpqyyElnEUzQ8S7w/JgQuGpOpfORZCdeyEGeFJHCyKlnkIXzXlD/BfIo8SaWFliDm8loHK80EMRMbzBY+/fNdFAZjvU1c3ehj0DLRMmPk0QjbY+DBYYnC6GIWaiLx14oJbl7pwdQpgTWw/WiErDSRlzn6vQGOj2cSBe15OlZXGmi4BiwtRZmaONg7xAdXVuA6bG+lgWkqKWCsJrHCmyapKATpQxHFM6XQ4mcsHXz13Q7miY5C9yUBkSBQN23oZYrVRoar62003BJd34BGIEZxF29GGskiDbnOyu+y3vki196iso6KR4Ls+1tTfPewAOwWpkkEw6XsOZXx1zJ+PzZKAfYXg6zLswKu44kaFUWMVtPENJgjTMR+DoOOj+vrPvoNHVkcyuZCt21MY+Cb+wEmU5p3Z7C0DFl0jF7LkRCAxB4IMa3IE6WsUoRNfbxrYR0vMtPej+eqdtfT5FcGmMRxKms6STlRpQqmJoiiuk5tKKlS4d9sReg4OX5xc4CBB8SlhkTSG5kcB7B9iImM95RzFDcAACAASURBVB/sIUqZyN0SQpmp4VlV8RTlCQMtqDqpvBBf9ugvJm8rxeiSrHvZY7x8veUIPD0CZ6l4lD8miwOjwsGvt22l8C1y0PqX7atU9mQ5lW9cS5iuqjzlVClLA/1quYmjRQQTYOl5lMSxPM+kMq/U0PQsOFYhheC8NDA6nolCj49hxwiDyyw9F+x3HORIMlNwJDGbeMkhQavhyPvQcy6MSP4pBRwVQ+zIoFqEKZj0uWNbq2tpCOmPl2XyXC5nqsBWJR5WaZcFfdB0tsRyHNQGVtMtxGmB40kg5NxPnCn++bqOpNAEZ7KIvernuHa5J2p5Kcjl3LUqb6eSb8YWXqbELvm6F7oYT3Am54HJ78DEb/9pB7OkBcNvYxLPoNtMmswlcU7PHfb9oHiB5MkXOuFnevJZZJ3CATVZR26DU7bhNWT/Z5sabDvHeBaoe3+Z4fJKBx9eacKsfMFYlHOaHh4NM9zdniOIMhRZCscsBGeu9ZuYZzaOIkPImjTldW6ioIq/SkE+tVw5teh4po+2fPBbOQK8nkRNXKSyHjoOizJcJ0mkmaIsFq21tLeqPXLBfYgQeSW0PMCVgYufXWvD0wsE7IiTQsspzqSX/qO9I0QJ0O70UdJXMWVHlWq3ro9XhTNrwk78xbOsUoye7p+WZN1bOTXflZNSvnSnVQ1lLE6CTq2dbFNgimlDkldbvilmjXEai8FqkNHg3xOCy6LyhxUo3rJ0E2mUwtYtia9veB4830AQzuVizJIZPlz3Mei2YRguHu6OsDdWgRWsRnbdHJebGTp2gknu4bPvptCdVSHrJDQgO4Zj0J+DQIU+Iy4Dx1FqBQzNQpJm8Bn9Skl6GYGitqZrI5rH6Lba6DeAlqej2TIwD+bwPQeGSTVJJgtImRPskWBL4DcNRKmJKNVxd2uMMHVwMA5Qmq4sJARHRpljs2PjxoYHn+ESFiVfibRkEBxy0UnpGKbXkvmlB9izXiGLi239c1JkmCUZth5l2BuaSHUfIaO6XRKwseJZC7bIqLnxLlB1Z/lIiglryfNXmxPX9pFFDJZIZEMShROYroG8TNHtePjkVhdWnqPtFKJSKHQLSeng4V6IL7/bge21laI0nWO146DXYpKSgd2phqNxKJsIbna4QWIbozoW52zVj/SsX+Ly8W/VCNSKNo2KX6lQAr1eF0dHx9JKTRAlZB03fhrXLvW9U6GaE0hRU61luLbawMebFrQwxZ2dIXZYVdcYyEO/O5ZNSIwZ8DwfWULSj2CqJfeLKEoxnweyga7bFF7NICl/LEkdY6CKKAeXx3IEliPwekagDiKq73AFpmmJf3jIxD76VrGNk1XeDBb9MVlALRj3oAzGldqbyjRVCKjvR+J5yVb9nKQd/bZKaU1lVYFF1LZvSzgSi07HsxBZoYmTi+OYsLUM9CincX6QGpgEOaA7osZQOJgp1yTVWEjgvzE4Tb11rQaiYo7rp6TImlSpmwozWyZcS2yOYVr0A0vg2JY8l0SdqIrEs4skXSEKw7zQcdnNcMuewOLrhBE02xXjdXrptWwd6w0dH15rCuZkqEQRR/L5Qb89pnkySIuwlIEZS8XSM0/ts3BmkEWYJwa+/HqEuOgjho1Mj6FZtHpIoOU6jIKt0cT678J95ew2WNEq8VqUOztDVjykIVVN3E8ZmM+O0eo0JOyv1bTw0fUOfL2ArbEdGCh0B9NYx52tMe5tj+H4LWnNtjUmFjvot20EhYPbD9lGyyDBXNSgDE5R3siLOHNJ1j3z5H1LnyAenDkVySxaZLBtpayczUIh6U7IOhaOGaYngFPNwlwY5AI2Uvz8RgebXQNIcvx/n94RsRA7hGjJJWEvOtd/E47tyF5ecGa3JdGC83mIOI6VLcECcffyh0zZyNQeefQqrY8lWffyR/udfkXFSdfqrcdVXOq/1B+SF6wCSXpRqUOCsjUNvkuftkj+NBoesiTCarOEZxtotnsodAO5UeL+zhTH1KLSS6RKgpXWJqrNKKEumICqaqFUTkjjlLxfKBs83yxw/dom/IaF0TjF3e19hjWj3Wqj27LRb5aw9Ryz1MKfvp0iJ+HAVlTG3ZcJGPWgseWWZ14qEJUYvPiZHesIaVekqdxMbbtAms2xutoSpd2AqjpdMrfw6NEubty4Jj5d9LQrieRY6Sk1REhxMD+GZfcwmRWYBkCUGhhN52JcrEBjJdbNYgy6DjbXmzDLEJ7Jqq16TZKXXHi4QDF8gwtRGjN1zIap25UXiwJ98j8hllTLxvJ4fAQWF9q4IDgFfvtPD5CVHcD0pQ3PdIE0CwU4FynnnwHNVO187+5Rnz29vpiSzLahROYY48yvX+3Dcxz0Ohp8x0DK69cl6ZaKugm2h999foBRoCPXTPEF0rIp1joGbmx0gDITT7FH+zO4/irmEXcZJMGVtxDnrLqeOT9PVQLv7ng+75mfbxaVQnLWj1WKtLqFSwCK7Pg0IfBrcPxjZ6S85NTN//E03grmVlL/s4JURB1XgRQFJk7XFhLBbLHmv9MIOqZB6AlwpuxOFXEWX1c+mU4jdwOf3PLAkMLt+1NMpiFyFkxo+Mt7iuVIexdVmmXOVHHa43FjbbLOUgWa8L1roP5jo/Biv6/fp9V2JdExjhmCIWzkY2Oizoab6XelsHK+eblsN3qx+bN8thoBhU5O70mPb/8XcCaVa/SLJdEGXbS6DGFgOvSvv02xE9ImhP+awzUB0zTEZoXV4kIrMZ7EQtapeSu03UkLvjqRUxKQP6tljZiWLaksNBuCY4kb5/MEAe1JdG7oLKUWIo9XlogyDZMZPe7Y3q/87Ej88XXk3WXNJnFIOw32nnKTaUATVRsfK1tL8Sa2bQO+RzJQ4kLFP5nrrespiwq19tfnzgJ3gTijqthGlLDVVoOrFfgfN4kzVdibtLlqBbQkwJXLXQw6NiyE8Cx6PPFz8oPwTHUYFlvKVEgQFYG26YAIvx4qISIl2ZOfQ61zy+N0BB7bzGsapkmKw9EcDx9FmIU2Gu0VjOYTeA1L2mC5ZyDOpDLyRJ72zg7o6X2EoYGa7IcSRVqXCT7+yarglk4Lsmekb1jLt5CmEZLCQgQdn31zjKM5H2bCNkoY+QzXxGe8gTBO8e39A0xnJRrtDUwCsvR21dLIa0Ndz+83zjzvvZzXsVKeVQtKhTO5vhB/aoLZiW2I2c/TWVQXTGvv4Cdx5uPto0+fp2r7V5O/9j+u12nZcVM9zTWeyum0Lvqrc/1+nKmh0/Tw8Ycmoimw92iM0THDLR3EeSEkHUxL1kiZObS34hqepbA9W9klZSyQcJ1+1WtdNX8rPOn5NqKIHvgp/u6veierwr/7t/8b/vZ/+l9f6iqhlQsr19//x+lLffHli738Eagvn9p9oF78aoBVk3UEQoWRSVWOKa5CfGkaHFOX9NS5xM0zHl7HR2uAbWkozSb2JzEeHSWYRIW0gQoBKBt5AhNWR5h/msjiQFBEKbVJmWueiRzas0uUOZO2DFy9ugbLAfYOAuzuj1AUpoCfZtNFt+NgNhthHlqYhuQNGByQoyQBUxmX0z9JZ4uA2mshNmJZnJgiQz6h5ftidJ4xsdAqcOODHo7HE1zuNjDoOLj93QNZ5q5duyIVXds0pX3VYOqhoWMcp/jP39xBGFnQza60woZxDt1iJVN5PYkJu4RIAJ6tIY2O8NHNNbgG/UQiUfQJOM0haVGaYyCIKSu3hWjMmSJlEGgpUMbNO8dzSdadfW0sEg5JqSMuS3zx1R4arXVw7Z+HKYI4wTyco9lsShIbQZTYY1wYUKquN5NeDlQ8FTFu3Rhgpcc5VSKcxVIJjaNYWnka7Q7GoYbf/PEBdH9dkjjludkErjbBjcstaVFICw37wxiPDlKEmY/S8LjNkvABldhXbdHea7Lux1WFAjmlzbIGn9xkKrJTEXVUPShT8YLt2eesxp94f1T9KnU4xNOVwqer0jVIqcHYYjs5/62uOD5LKiufF0WRtDQotRrVJcpbSmYMTYSlvbWEaYg3AmwWe9JECkPZG/OQVHPa95Wqh2BKKOknKq7qv0kkLLaCv/x79st5xfMqEd6Fz/JyRmT5Kq9uBJ4m6yql2Mk9VhFH9CCisRpN+AVnFgXCTMMfjlvYS3S59rgWOKaGFsPIqMiFLrYMQcTgh3oVXShC87UE4NaJE6rwIf8raUbOghbVekptxw0TT2s2j5HELESozSHTLdnCyjUsLyzksrFVKfNsTxVMVhGFUmzhP+mkwbiei3eAeHhSpU5lHc+HFkV+w5Zid6fhwrJ0USpzjWTCpqh7hS1TeJsvP08yrJT7mCY+prmHv1nNYGoZWg4xoaryKJxZCkZlYJqWT/HxrQ3xC2t6Bhq2JY3CHBK+FwvqUUzvZ5fyFFFKC/kiX4sq1gvWXJJ1T10kj5N1OsICGI7n2D1MYZhtIQD2hzOkTAJOmBbsSYFLM2gR9Oquudf9yooWV39MLYdjlvgvPh6IlyMDBYmt2W11dHSEbtuD7jTw8CDCl3dHKJ0B4iSXRGU9OULPT3HjchuddkNsMfaGCfaG9Chri5WN9L2QjK7U+3K1nxMXve5xefXvd757ubR3SteCGAOc4M0TnMl9sHx7aiyFnP+RY3F/tRi2cnbXw9PnWYeFVXTriWenIu90wZksOD9LkBgfm5CL8Hx5HsU/xJM8VymlGMpOIM8LhT+psjZ0pLy3mCz6/NinflW/L+V+QO9/+uP/7S/9JVn3qob6YrzuKX1Xww9V2FNgSv0/r2YarNFUV0en40Bn0pZeotNw0MIYeRLjOCwxyywMJykyuIqsqxQkNXbixUKyjmmyrJCSrNOodtOAla6HDaZbxSXufrsFv0kvuBzzKEae06DXgs+o7zJBlk5hmjmcalObSLSzKQt7kpcw6BUniYRsslLqD8bba+KtFKHf8yQ11jRKbD3cx3g8Q7s9QLdjSbsqfU3+8d9/hp/85EN0eg1R/dEvxeDlz9fUS0Sljbv7c2xvTySRq9A8aIaNjMCMZF1lJky/EC6QSTRHt2nhg6s97G7fxa0bG2h4BKkMPGBoBVNkHeUJlWbwbBuuzTZNZehKbzEVVFhXks9fYbkYc/XHP8XizaQwDPzxizuIExO/+Gc38NmXc2nPi7NMyLqV1RWMjuYq2ZItNhfkUBQQq1PKlNtChn7XxUrPw+7De0DG9p0SvmdjddDGxuV1DGfA7z7fQWn3EWeazG8tO8ZqE7i+0YaGULYght3F7btHmEWWbKqoSFS7lFN12MUhPZ9nQvw44BHlsoAokZFVipCKrKuqnUy64uNOFA7nOJVFcq6uEj7p8aYeIwv6Y6/4ZKW0/iWfzzYxqlsIoki4nRdI8XEEX/WhqqoqnIQKE44CN7F8bf5JYnpJ8n0Ag6Ct8mo6x0d/yQ/h/UNt0qkkZHsuf64/t/ocVVLuU76NL/lUXtrLnQ/gP+5B+dLefPlC7/0InCrcTu4PgjOV72m98Scg/L93TBymJmzHkIKwtEUZTDBPRekaS7aNUplR6abogmo55V8sjhoqcEmKmhIIoYg1Fk19etU5QBxliKOkeizbY/nCagPL9Ui84spMnqNgly6hFhpbUBWPVZmf10ShUtoqolIp9zzPhucoFfVkMleBYqaFTtuWz0Q8d7B/jA4tX8wqWVbIt7qQAzQdA/9l5wheHCLObBhWU9q6ipKdK6oQLOwk11YmzWYh1voNrPcd3P32C/yLX/1M7vd5xjUsg+O4ErhGexoqGhm2QZsaYnAWhBlqoXDmovr7vZ/Aj93HTv6Dc8s08B9//xWarXX0Vtq4+zCAZlmYhyHSIsPq6gqGBzOkVEeyKHVBDnEtNiwhvZHHEtS3NmjA1jMc7DwQ1RyvARJwaysd9FcGuL+X4PPvhtDcPug0YSCBnk1wbc3FxsCTDifuoUq9hT9+vgPN7iJMKIAwFVnHq67qQnh/ceb57+U1WSfqlIWCulLVqaKwrDTn9OyuMaYssyTGKl/h8+LM2g9uUcFWt4USZ9ZFXeXpdr79LR9XF5Nl5WXXHjvnilysBxgGRAGPKftnXfbXtFRQOJNE3htqTa/2TcTUFI787S+9k5Vhqay7IIvki32Mp7V1j72eTCBuHA0JZxCvD9sU8ipNQ2hliqIMYZi5SPmvbKygo0egN4duNxEWGj7/ah9xTn8Ge0FZx6JjIW1RjmciSkIxERdpeMEYmBKea6LVMjE9niBJlCdJSdLA4IVnQNdcqb6iTOHYBVYGDay4VA4liFINuuNj5zDE8VxVsZimxR53y6S5MM1/16BpEVAe4datPtZWHdH+FYWO3//2Nq5d+RC+p6PbKrG1FWAym+DmzRVE8Ryu68K2qHLjzYJedxkKo4WDqYUvvrwP0+4hyQ0hCtlSoRnVrUTSjNhqqVI1yyyGUcZwrQKdpgWXn2PFg+Oy6pYiCIHxaI5uyxciL08iNDyq79iGxconyRH+qVDpi02GC/fsRbKOfliffXkbut7Ehx9dw52HU3gtA6OZgeFoAr/RwnQWy3fzytXPr3GkuXnJNKZ2EtGnMEhQFxEcPUPT0XD98gqangbLoCLWwuHRBFv7c2mBjeELWec6JpBNsdLUcOvGCtJ4osyp4eHegzFGs1LaYLkdUgqGqom+8rJ7f9vpnpGse6zqWW04q9ZKlaiqVLTnORZbFLhWUKkRhqE8tY6OV6/zw2BvkfQjCBIiLUkEnPG/z0vW1SCKYISH2gBzDSNQpJdPLJX1WLNkw2wVufjaxGJnYKKkt9QbOti6xnWcVVoCPbaW8xxlryC+PZXS7p1qgz3PPFoq697QlLtgb3s+nKmXFnJZHkoh5T49Av5wpLxXxestT+B5Lpq+A4sNsyQ8TNqFAKNxKArlx8k6YlcIXuX1m2bEqwthSOyKsJiwCiQkq6jyZZuqpFtynWSBl22uSo1CboW41KnU4/S0I1k3mydC2EkLGVt4SXKxjStn4YFYLoFpZOh2iBuVTxH9NyfjEJ1OW8hD0ygQxWy/ytBuu4iTRELMSHAIHjnxALXw00aIq8UhNLMNGK4YowvGlO4NPlSV1fk3cWaRzIU8sfQE/a4Hy0gxGHhotRvizTSeZAhmIVb7LYUPkMF3bVHzMaFblIFLnHnmNblIIsj3mpf405ffwnUH6A56GM0SGI6F0SzH+HiOVqeLyYSCg7oN+2Jc6hIkYTgSwscgDa2IYSEVD7pu08a1jQEciwIPS+bT9t4Iu8MYk8RCXLqSvuzTiiUZi6ruynoTUTQVD7ECPj7/8w4KvSGeymwvV23uNUZSJNP7iTOfg6yTsav29idjWK0Z0ulx3tdUWJIYkH9IsPHPi+JMvgZflziT1xex4nnJuhpbEmcq4o8enlXxoWA3XQJuZ3hPoJQtTNhazYKFIuukgvJGjur7EBuDAn/3V92Ts1iSdW/kC3m73rSWw9YC5tNKet3ORuEoCTANZmnCMlnl0KTqmAmqojlvCkZ2m0aOa5sDrLcdBLOZbLQKw8aXX+8hLekzwPBuVZ3jsmCWTECN0F/pwrQN7O8fim8BN3AEGVIh1DOVwKq7osojGOEyk2fqD6WuVLbl2RSXNzq4OjCgZxEyODAdDZ99eYQgKmBYlrS4dtqu/JkHIQ6P2tC0ECVGWO0D16/1xWtPh4Uv/vQAOlrodhto+TbCaIogjHHroxV8ffshNtYHMIxCjIcJpnhxpWggIjn5+T6ywhOSw/Y8xEkkpsBiSSJ/VNsER8LUNGlJiOcTrK20sbZqo9PJ8M3tbfQHbezvB5iMZ7i6uYrLl9pwLMrLKRBMxaCWhu50g5Cig/6mFpm3a04vns0iWUd/EIZ37O5FCCJge38E3fHQW+1h93CCOCmRFSQQGJRwWsl+ez/d+c5MkXUEOKqdFUUC3y7Ra9qIZkNMDnZwaaWNmzeuCMBPShOjWYZ728cIMgvtbleCVDwrR9fX0PJUevM8nqPduYRHe3NM5rm0xepk/E7aYJWCVM309/U4H1nHmvLjxNnjQKoGoc9SPebcZ2WSaxPBDgsM3JgtKsEef8/HvyM+TkzaqbJgFZIbt8oMl0CoJt9Y9TzPwcfVyjy+rjxPt8UcvUymsF0T38YdfDECVps6/ufLAfbGAeapDsvxxVPkTXUocLOc0vNRVIUmoih8TCV4+vnflbl+XjD+rnye88zA5WPezAioe2ndqaHUHfWVTJyptuN0eNNzoi9L8NpOqOHfbamNi16F2rCRyTINdNr0vSxFWWfatiRJT6b0qzvdtNfWLpIWKKo2V8Ik2EpLAkqRcNxsqgKTEHL0VK6KGdLaKo9h27+higVajnbTEb88kmfEpHz88Cha6Bph+roF09QRRgxd4+dNoOkJGj796RwptsZxjmDOzaiJVtMWvDudRfB9U3zsBnqAvZTdHyxsKJUdxy0tTLhahv++e4Q4tWC5TeQlU2yJkxU5eYIz6f9M2wKU8G0Ts/Ehbt7YwNqqgen0EPMwQq/XwzffPJKR++DGhngps2isS9cICSUCzgpnEkWcoz3uzcyzN/OuT5J1ZHTjtMTWzgTH0xRRrsHwPDTaPnb2jhGnDC0xVUjKBRpLknW5xn1eAZtt5XmEtm+iYZeYj/cQz0a4fnkVm5cvIUoyhKmOUVBge3+OTHNhWq7spXwrR79lwLcLzOYj6GzZ1lvYOwgRpBpSdkpVOLMORakVYW9mBrzpd32We7lqgz2xBKisAU5x1akh1nk+1aKyjj8TH9Fr/Umc+X0dHHyPWpFXd1TU5Bx/VxNuNSF4nnMiruRr1S20TAnXDVdas7V0hssrTQzaHrpdDWECfPdwgtE8Q5gbsOmz9cbIOhUMyHANjuH/8i9aS7LuPF/4+/IYyvN5PEXWic8blWgMXcigMXWrBFy3Ac1yYdo6DkehgB7lPcRKZA7HKnHjchMOK0njEKNpLBt5zfAkTILvIwusVghZl0UzrK51sXbJx927BwK6wKRWcdPi/+j7YCDNVDIW22DZe2/ovKjocUcvD55rBF2L0fbYbkB5eQOW4+JwmEpaF9tfbSPDpbUWLq0yWSbHn+6wfZXJtCFsK8atDy7Bs2gsHGNv5xBZSgUJo6EjtFoePvpoU1q2xsfHiOMInU4HzaYvYI6q7GlU4tFwigcPWeFtCPFI3zxDKqk1WaeqP5pZoNOyUWY6yoRmySbGw0MYeo5my8ZkeiiArSwtuI6Dpm9gfaWB9YGPJJnCorKuIuoYkiGNEgsx8OepQrx688w3exXVpATPQlRGhKOaLmajRWnhztYhJvMQbI+NCZysJkrNFbKYSslTQ+w3+zle/N1FEyCdMfypzGNppVnp+Vjr6vCtEkUciw+Q2/Zx/1GEO/f3kWoeotyELtVStmED/ZaOJJgiTuboDvoo4WD/IABIpuvKqLoGArXP2vsN7p8m6xYVbzX5JWmqErRDYEHC+MlQjrpt7PzV40VFHOcQAUztEVITcT8EouqEKj6XCg8CCYYs1K8h940zWhNqUo8q7HqNqVNVF4k99TsG6pTi5fNN3sdeTBWHgpNNm46mwF92pghj+uBUAURVy2l9Xb/49fHjr3CqIsxFXW6KQbFSkKpDgdy3fU09LV6ou/7iQXDL76cmd9Vjzz/ffnwUl494P0eAZB0117VyQ5F1nF7Eahpd52qcmWVwDBPfhU3847Ah0y+KFMnPNVF1YnJTyKKRCkngxp9+VznDG+QBFcEs05cpr/SjywSr0UNuOg3EH5kt+KKEq8g8FRRByuqUWNSp1CP5VajkQZJ1JLFsUz1GZyeIposiTl1O9L8r0Gw4cGyGUNBLT/nikbCzbQ2tpifEGP3w5vNICq6qeJuL+pkezDynPo4Rai7mhS1kobT7aRJuiE+8KW4YITSjAegWsqJS1okfNM+Xn62A5epo+haysIRZUmVnYHx0AENnW1kMy+ZmmePrwfMstH0DVza6aHgc5ljRqhVRR7wtPlYVwXQejPkurIkvck3WY7BYFCbNmaT83jOMJimGxyGOpjPojiNJlKXmCW7ivoF7q4tyKHxde6KpVthO08GlgYu2p8GlmCBN0Gg4jI7Fn77ax/A4EW/zeQxYtossJcFnoeHkiOZjETl0+iuYTFMJ7dNNDzmv57qNUy45XhsEt+cpjF6U0V78HN9P1tV7oFphJsWJqnRC9a8okx+rxz0bzlyc9zXerAu7NQl3eg5PY44al9aFZcs2xTub++wn/ZKf/OZqrLUYBFEr8GrsWReU2eJqIkXbzvEXnwzQtFX3FEV18wzYGua4uzOV9Z8hjzzqjhHxIX1NVeKaqOR+6+/+unPykZfKuot43T7jZxKyjq1VJcmxuuJZwmbXazKD75RYGbSgZSGyZI4kKTFY30Cz6+Drb9kamkI3bDWXheArgHwoN362BnATb1g+0rzyZaojUTVGdPMdc7ieiY3LDRwOAxweHAuxJ0mxFTiSumzpiDRXkhAFYDHVlQETRCY0IKc5LhNrU2RliTQl8HKE1JMkwzyBls3R8YDVfkM2n9+NNUzHEzFCZeusY6hkzA8/vIR2U8PBYYxHjx6h33Hh2qZqV8gL7O7v4ng8Q5ywZfUSPK+FJC3w6HCE4SyG5w+Q5pb45CVZCt2sJNsC5tTNLEOAKApglQZcw0E4m2Gl2xXFnO/bWFltotmipBgI56yOZiDWbDVY4Y2EypQEH5qCsvIpNIy68Z8XRL0PQOpkwRWnZlMCJabTGKXuiUfG3nCIeRyjMB1MA/rPNGAYroD7Jzezz3hpvVUPr+tlStWawygzDLo+fnqrCZf3piQXMmSSMZ1rF6NJCNPtcPugWouYlsfn0VOELYu8dm0XKSudGRP5POXxI4En3LgQiHKuU2mnzLTfz+Psz12DihrQMO00zzJkDFcQXzfVjqWO2q2cP1ZJWOcYzHodqP1Dvr86+TTYq8FTDR74XAKgH1pbFt+PJrm1+o6tDPVaUwOsk7+ZiIgE/2HYwUGiw7VYETUgimA87gAAIABJREFU1VBTFxD/S/sRPtoYIJhHj3miPMs6d47heikPWTRZfikv+ApeRH23NSV6+gaLPjP1vFx61r2CL+C9e8knyTrl00VESLVDnkzFQ3U7aaDIAnzkH+PTQxe/CzeE/xofpyohesGbgio8hiFxziay4VRdGyetcPWeU95DJbDSvsV2dARBLGl/vDepwDOJi6m+FYXPTmlsYqwqyVZSXHP6k0tRily9EH4sQDPpVXZ4JB9TWcdoHcFQq3lM3ziGswmLJi23TJdtt4hNIamzYRSi6ZHAKYWwk2s0Psav2sf4f/b7cF1f2iZbVokkK/A/rA5hOV1qmGRseD6adFawKMx7L/FzjqSYIo0TuLoNo9Awn05xeXUFScz22wYub3aFsONnCucMTSvRburwnBIaMbPgTJIhxJkcY1r7VwX+c3pIve0FjBe9HE/Xysqz0DAxnoSYB5kq/sLA/UfbyDUdcWFgHjGMsi2KxZIWOhfoONVlSf8TjDLFhzd6uNR34DEzKspEfHEQlPjszw9FZWi4HWQl51bl7YiswpncO+nQDAfMdCoKG7rpiPm+Zip1mCoIV/tWwZmPF6Au0ND+wEf5fvxWd1bUhBaDEFPxf+M1z/DFCl8+J85US4Aa8xfFmbXPHHHmk4dSQFdouPLFI4amkq8OoKhVePW51OShSv3O4Rk51rsu2i6w2vEEZ0ZZAbNh4PPv5vh2a4hOZ1WKKPVzFwvTr3su/Zu/WirrXveYv93vV1UoSNaRe1ZGk6xuUvkWYH3gSaUti+fiuTGeRtCY8jpKMJoyQp5Gn1blw8ZnE8zMlTkuuOlSxJpULRdbH5TGTloLbEdDi+2pTRvbO8dCAIgKbyEyXitYwVRkHZV1VJNJEIVU/hJo9M0zErkh5iVb/gjE+HmoJmHiawaboRD0UdByqbLuxymSKIFtmLAIknQNa4M2ej3KYVXjRpQEIummBx+TcIs8x+R4Jt5mnV4fWW7ggLnjcDGaBYhobmm15d9JctAQntVYjosiNAnqNBQ6CY8cGoFmnmNzbQX9DgVdvMmZ0h7B3/dXPeRZjiiY49J6FxYViWx1oH9fXalmq6G0qKlWjvo4Wax+YAZeZCBVV3ROqp+ageN5glbLR5JqTO/GNMhxNA1gNxr45s4QaWbL/DOYHnJBbvyiKaTnT9WAzuo4PWnoKXLzygo8o4SFGOuDLiJDw7//3Q5KjWl3rNjrMCwqXdWGS2XvMfO1EAKeKlhNY8AMfXnY1kiSk3NYXaMCpHSSNUuy7snr8rQSqct6w9YBSUblZotAvnqCbB0roFK3fZzvpvI4IfP968HTYG+xqsn2WeWxFP3g2y5WVmsF3SLYqcnCWrFHpYxZzHE3buJ22lHeUrQ5oGm7riOIM/zCOcBHPRPzuIRueVJxrUHh20jWyRJfgUkhJCqE+abP9XSdr7ZTYqL8+MaG35nv+zK+/K4VqaeURctjOQLPPwJ1qyuxYFXAkeaKFK6ZwypD/F9H64jFAiVFz84RRClmpY9ZkEpRrag35EpYpwIXdPoOC9Mma2aVgrBwmmriqnuRSl4lgUY8SIJMqeie9GeqZSbqjqeerTJe2Z0hOI62J1UEhjoTIllF+ulSsKa6jeQcIbUpZKIUParXYQus57JdjH5KPHd68WXioUR8Wa9v/23/AOPUwrz0sOkDwwDoIkXXThDTcsJoKNsO+QwsuivLGjlfWskQLxssrhUo0xS+aeLKpQF8J1PBE7lSsZCsG6z6mE0C2dSur3YEL/OVK3+VSglJjyd1r3iW9ewiY8x6vT/1bSW2NyTspFZdEmdu7U5h+i6mYYG7D0fQtKb4cJvWa5LsPP/Fe+5nil0SCe2Ta4o/Z+g2THSbDgZNG+H0EFc2L+M4z/G7Tw9kn6cbnoRGsPVd9XgpnMnn0qecLcPEmbpGrMmgKQb21Z0vJOvUvhUaceb7eLM6m6xTX5zCgCpZlfY+hXhzsi+LJD/9NOsk68dx5rPMy+fHmTyvWgXHAi9/rou73zfx6kIyn3sWzuTz6k4IWadK7vtn+ODKAB9ebaCI2WpNvJ2hNE18+/BIPLpLq4Ew5TziPKy6sd4g+FmSdedeet6TB9ZkHYmtChCJl1w2R78JXFltoOlR2cXqZoIgLhGXPr69f4DS7iKHJ/4MTMai95C0b/GxbE81lS8DZf4STiUTX1VE5CbHHNYohuNokljluQ6CeQzbIaNsMEG+UtKRbKgXBNUGKwt0oYtrG0GfoccwzRRZWio/CI3+CfQoU9VTgiCP5pdaiSQMYRoaMra/mgbavoe2R6m2Dd8lgZig13WFHEySSMgysvCyOCQk0VjXpXLOwWef38H1mzfg+jp++8dHKG0aAzN5jPHiGnSTtzDeRHL1GUjWldQTligyhkUYuLreVTJxizXaAi6JwlyD4wKzYI40SUR1c2l1RVJhWR2pq7+q0lkB2IXKQz17fwwo/djv39Wr4ISgqxZb/jfTiO9v78P3OuJ1Yzsu1i55YD1uPCvw1e19zAINltUS343zGvm/7WOkyDplxquAfXUN5pEk0w1aNow8RKftw/R7+E9/fAiv0VRq2FKRdcqUW1VL6wCJTNoSaRbMdnS+pmpBVx5EFYgSol4ReO/ncXYbbA0o+Df9iPJsXrV3sQWKhrgEDaKfPcVcEvRz/lFcJIrq6+Hs6/3sNoqasKvJNQKjs55fVz3r6i0rnip+PjvxLuHzWDklEFPBEoW0/M6zCL+ZXxK1Cb2VuK4xlfCn1i5utVI0HFv8JQ23jWmikhN5PiQ260rs+Ufk1T/yyXF+28i609aRp8m6xbTeurotBvvLYzkCLzQCiqxT5Fel0hLP4lTI+sRy8X/utmBKWJdKbGUbYaGZOJ5G0C1aUxBTVcE40mlRK7iVmkmtQaqFVR2naxpxppBgIprLYepKuSsdCWKPcfr4ukVMPV+17fLHqjFKte1qDI7g79n2p3JaVbeHemcxLuf6Jkpzda81DB22acJmcA6xJNtz9RKOZYjfHNdCLn/EzUr1CnStEuOURISOtfwAj/RV/MvVBKvpEKXpIknZPmtAFk8WatlKXCvr2LIqtAc7XWJ0WzaurLVkk+qYDJrQYJsAbfj8hiYBW1lGKwwLK30W51PByPXIKEP/pzfl58GZFxVjytgs4Eu5p5dAChOPdkcwDFvaDP1mE92+JfuZrd0I3909RF74MCxXbH0uyiG9U3L9MrW+hi283rj3iXHtUg+jvS3cuHFdWrv/fPsAukV1qYM4o8ij8osUYYPCmoI2BWfaSi0q9iAkQqvOF9mzWqrjYKmse2wq1aq6kyKqXiJLZ6ICpj9gUXBfTAL+ND27qkqcG2cuXtu1OIIn8Tw4sw4rOyuwbLEAWvso8/H0dqOibrF7oybxiDOJYxh20rWm+OXPronIhb70LI483NrG4dEche4hLizEtKSyGohypdgTX+U0g2mdP0TtZV7LS7LuZY7mRXgt2ViL00ZFJKne7oaZ4VLfQt8v4OkRPM9EnBVICjYt+fh2+wjHoYa0tACDSZMsXrKqyAKnI6w9fT7kwq0lrDVJIN4CrJhQvWOIf4bJxbdgNZIRyly0KeOn0ISb/wKGkAWKKBBwJMo69uqyNS9Fu2liZeDDyIAwSDENAszSFBl9tJgexKptTmKPHkmW6O4sDMVT4cpGD4O2Lq/Fz05CzvHYCkmT1AKa6WAezOF5DsIgkE0102VNx8d0zsRC4P7WCON5Br+7iqNxAMNgm2WOUuf5qiCOU7LOBjS69PO2PkPbT9BuaLi85sPSGQIA+KJm4W1JKaL4WTUJ3aj8GaoEQv5e+YTR/0WlltVHXYH4oWl6UYFUvdlcbO1KCg3DSYq9vQM0PLZaa9jYXJERnoY5Hu3NMDrOkOamAOBn4EXe6pVAzR+lFFDXlCLsyiKBUSToNCy0XR1JPIPlrWH3MBCjbbb5MGWP/j7qqDZAckEXKJjOx+Tc0pBKPVuMyoLqK178Ep8CcH14b4k6ge9PzY3HlFcsZZjATLOw7qaYzSJpw+Y+L6+UHyfhEuJ7ef6IifMTRWdXZhdbdRdVcU9+IFFySHqiCqTgYVGuUXLTrVrV+PxFEEUij62/n41L7OYNmFXalwA+AG0zB7OF22WIxGjges/CZBKhYyiSTvnGvU4Qdf5Ks9SS3mBF9nyL0dkE7SLZqMja83/u873v8lHv3wgsknW8J+jiI8ekSN0q8fdbTVg6N/UqCId2CsSFRHaTeSzBRYuhFFwhpCujIukWb9QyW08qGuoOXsi9iBtIEgBqfaKyhHNbCr9V6bOi3RaIPqWsU5VmpZhzbF3UeUVaynmmWS62KypoosIMVSI08ZhWqmRMPqfhM0xHgHIVFsGOjSrlULg/VYSgRcup3ydD1QxJyuQa+9+0D9GxC0RmB4gSaIatOlCQirmKKP9KdU9GyYKzBa2IYGkBus0MLV/Det+F55iwqLaRdZcYVykU5bkSsCVJbtX40V6GOJOE4qlv6OI8/iEceVExJj9/XcA6VXtDQua2d4+lnc7iPaossXFlVb6d0XEsgVyzOXcEpoT1XZRDrh+qXCsCWwg7sUVKYJQJVnu+dHBYpoVZ4kmXlhQkSx2ZKOYXQrbqNFKduxvVii0+jEUuitSiiCucyXlOjMnnvq8F4bPx2+J1x59tC2g2DBEqBCGVvBSWsH1eEfs1wud39qw483x45+nzPPUCrgQ8FW46a82QtafyGD1p663aYOtQiRpb14Qe/73VsLHmjPDzWxsngWv8PT87593+YYjZvECz3cIsNbE1DKuuAqX6q1ttX891eroe/Ju/ap685dKz7vWM/lv9LlxgxfaNN3XZXuew8gBXVxu4ut6Qigg39UEwkQCDZmcNo1mBuzsjTGMNhtNCp9+W6PijozF0TUOW6qI6476NYEBjNUSi6wmzCMSUkW+ukfByEQdTuNzo04ug2uQTYAmxUFVDjUIZYbKFT5lP2gIqCL48R0OnZWB14KBPJVuc4ziOcRBEOJyECBNuiBuiAkpTJnW5Agy7doSrV7po2LnySmKYBX3fykLaY03dUQDMsrB3eIh+vycpgArt6fD9hqSPcV/69e1dJJqHzkYHf/7yWMAm/acELrJtVXy8uNHmDYfJtKwG5XBtgqsZrmy0cLh3Dz//+JoYJxdJgCJPJKDCdjw0vSayJJe0GhlOubkBaZYKkCLIXZTh1F4CatHj+5/te3WRgNRijZwVTR6Uedf75uEkQma4eLC9D3b0sdVrba2PwaCB8TjCva0DlEYTJtPVzvBNeKsv5B89ObXFOVECcPtDJUPOtvBMfEXYnrOzN8VkbiGlMrZqgVOekae225U5jxIdSEsSr0PA82xE0WyBrKtbFH705N6pB2hKLnwSKqBAzqkKof6NpBsKma5apfhfZODZApVGgdqcNlr49ZaFiP+OEv+qPYRLVbAUMk63j2qA6oTil00jP/16Yv4uEfK1v1ndnlqD4tP1hBs7uc6Iy3MSdso0nmoSroE0RFLKFzVGFGxQ6dLwXfzv2zZsnesXgZHarOcioamVNGqYuVn9yC9wwzyGzYqGtKSptv+6bVjyJKWF+BTwPMY1nXYTP8d8O/+mapGs+yFFo0qwK1CK+kbJo/UqgEn+RWwfaoVP/f5PnscCgV4TCyeVbfXcp1XGatP95KF8bEis8v5cg+fnGKrlU5Yj8NgIqNVRrYOmUFoW14dkit8n69ineqykjxITotm5QLzmIEwKzMIUWUHLClsUDiTIpI2LmzZRH1fKN6pDZN1RWKe+bhQhp+Z0nhOD6qoAKybian09XSOqTeqJh51S1qlAtBKWoVVknQ6Wp7lexXmOKM0Rpwy40KFTHSTkXhXoU2ZwbWJFU5LYaafCe4I8oFQKPdqr8L7M8VFFYbb7V6QiO1ao7CiBgQ844RhzvS3Y+C+9kXRwmKaNVCwoqoK2vD/P20aRkpArYBkJHCvB9asdHO3dxy9+9gH0IkU0G8u48/UajTYsw0KelrBMJk+oJF4mzDLAIi1IPhG3nt77amwlywnbfxXjVz1GjfFFwpjqk59qMTkXqQir7QI4Agwu0x0fo0mM2SzGfB7g1q1NOA4Vd2PsHs5guj1oguUvjrKuxiiCdSqTfumfYihLmcB3gJ9+tCLKuN/9YR+6qcL5iImkW6kSd5yoYzmfqKGQez0xJoUdkHFUOPPUt1uRdRfrUDjz8ft0jQAX0Sf3rLKPl5WVY8/uIEuKC3kSSHAcfed7HQPNJrC7l+Lh1gia4ZPvh1YpGk9H73XizNMgibrj4jTNoQrwqobA0NV1xqWR6yYttAxDrZPiaSpFXCqTFfHI/y/yFCu9Bv7lxxbKJILD5PCEQT8O0oxjZiAlT2HxNUrsjnN89wiYzyaieubz5X4iOJOFE67Fi5Zejy2H9SVwYvj17DNySdY9+5i9J89wJASBGwa2rKZwihA9O8H11aaozo7mIVISHFt3sbFiozdYg2752DuM8XB7hBQWmu2mKJGOxlPlDyfm6NycGpKsQsKv5RTodxsYDo8QpRai3IVu2cjKWJzl5PLKCSpUMhY3eLyNRbwZ6houDRyMRlOksoCZot4rC4K8AraZwzRCtHzgRltDx9OR2A6Ocx13Hh5iNiWOcWEbNvIsRqNhYX2jg4O9Q1zbXMHo8ACffLiBkuYoeYYwpD+fAl1xkkp0+GQ+Q6/fw87uHlqtNsIwwupgAMdiawMwGc9RuA3MdB2ffboNaK74LNCzj5VRwU9sVRBIBjBzor4sBQtqVNmluHV9BQ0rRzI7gGsWaHU60oYoibuMnOXQ0M8pCESZIsCW1WgaGFPBUpkdq/aO2ltEAS4x/5eWSFai6mrz+Tehb+slISD9hJRUlAYX9TRj9Hso5CxbNT//+h5ypw273cWd7VAqcjbnaxZKO/I4CFE6viR20cOQ1aWLcMg84HfPm41sPuhLqcyumfisaQmaDQubl3vY2ZthPKEfjgI/KlTgKczwA8OyOGbv/tw664MaQmQsNlzVKYRKhFE5lldtXjFSqkSogNBtWR9tI4dRBOh0m/g/7juYUnirs0oP/NfrCbppiHlqQOOGqaowq6o132cxgfQ1z061iImXppiMiyqbydx0Y7KQZToM3ZbkYCo5+HCqY3JJCTaRFblq4c9jsPgS5SV+N22iME0p8jBQg3/LQb/PSuPClrXxJMLfbkSyIb/SM2XNDwrI/SpAAy3bwXAcIslpSK0sCDh20sxehXmJJkTmPn9VkavP0lf8EoebRJ1eEGYnKK1CLce8/5UW9EKReLnOTbSYKShiomrLk4KP8AF1MqPyRZV/5P1G7gkqvVe1Hqey6ZZ7s3jE8Gd1fZ+vIv4SP/jypd67EeDMtU3V6saQJ9p/tI1EgrL+4WBdvJTCNBMMGgYTeC6DINRGfjKLJciLhJtFaYhGTMbgA7XO1r5yqlyUwbV0KWLGNAln6ZnJ7lJUUl0ftWcIrwW5vYuliVIE8zwoMEtzJiKXQrwJZyYKORJt3FhmcCwNbZvXWYnStCRJ/ngSSIq8To9kwb9MdrVOirS2RWUQVR7sqFAFDcEtQjLyv0vopoHpbA7P95TCzuZamkuXhWxAyxItPcNhbsEqU/zr9r5gTM/riMefEB6yTKhWYkI+yTZT3KHCflqKlmfg5tUujGyOZHqATtuD6zcEp4rimeNclIKBoziSdl7bUd0zso6Iuq5KFj8JQlLtvhoLgLJmcZ1Vab0Xhaw7G2dyjFKEITGUj8k0wZffPUDn0hUM5zqOJsqD2iZhVURCoNDXOqf/aqnBJBl6QVYE6dYQUQKvF+XjqBRaldexnqLbdXH5cgeffn4ESPif6gY6q/Xxh4flYuNMZV2jCnFVf5pauoTYr0dGJPxwykS6tLiDLHQHMBhMSEAZoGnnuL7eRLdhSHgMxYnTuYb72zOMpkCYG9DJVD2GM/k+ZyvvX8tUFV93hWkYbFcrpU3669GjM+PaY6Gg0MCIhKDMxPaKHvFcZwsJ86E9FkNymjbwFzd9rHYZ3MOCjBIiMFWYbdgx24cMDUfHEb6+O8Y0dsT2q9d2oJWR+EknSSbkclbaODianaYSV7ZCsseqcabM/aqjUDD78+0jl22wr2W2vTtvQt8M5efBiKsETTPDzdWGpKbkWYJJUmCSmdjd38P1jZ4YUA+PQhwcTpHmJNQsWYrZDkCCjdVPiuPoOcLeeKoo9GyOla6Fq5e7uH37IaLCQ5j5MG0m+4Tq4mGLganDdx1MZ1PEaQrDcsR0dGPDRjwL4LpsxU0xHE1hOz3MpgUs00capdJGS7+5dXeMD692EGrArNBw7+EBtNJDr9lHg9HpeY7d/W34rQaSQsfVjSa2Hxzgo5trODoYi2/XfDbH5c01fPXVXVHPCYBxHQF1BFSTyUQY+vW1FannOIYuffD3D+e4vRdiPouFTCwKE6bFlEyCTdXSK+b+AqKk76FqLFQbYMdg2MQcFgK03BJrPR+Dfk8ew8WFm1l+Vyo1SREqs+kUjUYDec5UXoIxglVVSVZA6fRvtQ9WIPNkuT9DYfHuzF51ptKyIZUPVbsXkiCvfBTF06AU38G9UYiHwznCwsUsobGqAS3P0WtYmE+PUTApybQlQsGievOCkHVywxeSp1YKKMKON3iqlPIsRE7Pum4TUWIiSlUbTE32LrZtvmtz41Wcr9AcVBpWAgK2J/HGr/aPCzHvlU8gySPH9UXJSJVxOBkiKzP8erQhqgupAFaV0RvlCDftCLbfRyIKM75u3Qpfk4HPd/N/0bGoPUd1gxtdAiml0BLATU+pnD+z9MJeGLWhPgFQor7jXIvgctObJ5LC/XXSwrczVoFZWVe+TarQUG2mGXYQp1jJdvFfrWsYZQ5+N+shKA30bapZCkwzCy1bw1/3ZvC4AS1t5Cw+iVqlkMeI/pObzLeIrNNyWjTkQtbJ9ckkYAa6sO2P526UyCuViiIXuc5ViqAaTFeWEic+sLLunbaL1O3Lsk5KMYdEwmnL0ZKse9GrYvn8Hx8B5c+mCDANyGLEhY7/d9SHVf17XJTS7pomEVoNF1nGNtMS8yCWjZnYqsj6qohqWYJ5CxPxCddQrjkpmg0bJMbGxzPxFeYfadGXdHfFidOLjddFmiaV3xzN1w24LsQTmD8nTObOeN4KP9B+RPyPdJJYBVoWg9FMwQxZqWM2C2UN9F1PvDf5/CgOoZumWAKIhUtewLFZFK87IUohwSaTmUoArxK3SUqyOFt7TtHLmWsXX5f35DAHrhvH+GfdRCxjpNVVp68sxXCKwOd6QtGJCE/q9VTIOobH5UA2hW+maDoFNtd7aDYacj/TReFMIpGq5Soxkt6i8zlWV1cwn0+l8CsFGlEsVphCLdyPJULWFOFFIetOcSaLw6oozA4O07KkOJLEpeyD7uwc4TjRMQqoL/fFG8zIU6z1GxgeDaU4FdPEnj6uVHn++AX0jjyCPpM1UavsetTdivu0UmxWSHb3Bj0MRwyJYGBE1bVxYbD2y/mq6tgata9R0J1jlQlGUmrEeuKIAo9rm2XDIbFP0jSNER4fYK3n4JObAzTr4gJFNZMUf/rqCLPYguV3Za2SduVKSKKKwm+OrMu5PurKWqUo2enGdUuJXogxWbiU8BZ665csyrBLj1hKpQJLaE8WwacnZxxgpePhgzUdq31P9odqHVd54tL7Qkxl6Hi4s487D0bQzQ5avomrl/uwWFinBQDrqaL21vFge4ggUUSniJxE/cmOv8omYEnWvZyLYPkqiyNA77UMZR4LiHD0HH1fx3rLRsuh8aSBg1mKrVGAeZjhZx9uII4S3LmzC8fx4Ho+Vwjoho3h0bFUisj8J1THcXOmmdDzFF0PGHQMrPQ9fPn1fcRoYZ7xwjFVOISQTKxYsqeeXnE5prOZ+GHZDGyIAlzbaKDb85GXGbZ2dpFkrNq1EAZEbQRDhrTCNrVDbK66YKhLggIPHuzg2uXr6DQ8jIYzIQF3DnZhkXScFbi01kcUhFjptzE9nmCl38TWwz3c/PA6ZvMIR8ORLBabmxvY3dtDo+VjdHSEJA5x7cplbKz34ZoaDveP8fWDA+xMUqwM1hHHVLMxRZPgskrmqsk6ag5p7HniE6CaRMosxFrfw+aajbZvwCMJaNHHhGNkiJyei3SWFaJSYeV5f38fN27eQMZx1Ahsqaog2aLAU+1fokmbcyUV12tVzPcZgb5bVwmLL7Upc8bWYfHJMpCmmdzoPK+BJMlxf+cQs8zC4TRFoTelGYfb137LwvBoDMNxkJB4pk5IeJI3Q4q8/NF/gqwrVC4dTabTjO3eBRjElWb0B6ISwXn5p3CRXlFAKMFDTWguqN1O5LIlMgbS0MScpuZsgSKhns5xZb2D7cjFl8McjyJutsTRUtaKv/GH6FoWstIUQ2ohYU48RJ5si33Ng0qlmpZV7apUw6mWMqn9SgJq1copLaxca6q0xdqXh8DKNNG3UnQbNsa5g3+4Z8iGncTfCXEkXbCqkMHr1y1j/He9LRykPRwVPr6ecvPKxzPQhH43BEkW2paGv+mNgTRBbnrVa3CbrIgCIepOKp6nG/7XPIqK0+UcIllH21UtQ8FWFvp4ydxSoUg50yGJyVlME8V0NZ7SHq0+iEpwq+efNFqfeMXWn6tOqjxth1WbcCE8Lswa9ya+xeV7nm8EqLhKpXPDI87UMvzbra4QdpbJzRIkDXIWc2Oko9fxMB7PqoKbAdO0FHn9/7P3pj9y5Vl22Hn7Flvu3FnF6u7pnunBaMYjyxrAsmFAMCwbMiAI8L/nb4Y/SIZH9hfbECQIMxp4lm5reqmuKpJV3JLJXGN7+2Kce38vM8giu0kWi1nMymiwySIzIyNevHffveeehR6qlA12XI5QDcLeqg+A0GAu2qnQeoUqj9YkmhsOrQyxrKcE6wjIkd3GHkFBJ4ILNZKYKa2U29ZYMtlGvI4J1Ml6VAbl0LfgdqnYPvBbf5rSAAAgAElEQVT6zAsGgLWIwgiu+M5V8v1pkQuTkHWdPRlfF9nsZPBJGmvXYTBMkC7z02CJOI6QZZkMqrTp4JU+Hg1FRUFS8myWYs2p8NPhCa5MRqgrSxbjDlnYHEDN0M3FMElujrB0tRc0rrVwrdL0mR4i18YwdIXF01uHULXBnrWSIZ7LkhJtW2M8XkeHXMz92W9RUmwqqnoqd7wn9Gw67hVMMvwFWAjL8Ws0VVPk2k0pFjTsM0WWbTtIkgEODmY4WtZ4Nisxzy00diwBCFzS3bgyxJPdQ8APkImVjyPMuovzOOsz1TORqiouyYhTF8JQcuwWeZmjs2n6cfGkq+/uszQKAAOIS8DLaUCjYnW9v2/j0FRAw3M8VpumQOw0uLY5xCgCYqcWX2p+DckIRyc1vnycYVm4KFjXSCfuwTphQp5zn+lwwVpLH8NAMQEPuTwwYKLp3KRPYp+pVgYGwCSf2maYpIXI7TCKXawNA1xbI2u6QVNTxmIYwg4Bc73/5FWLvf19HB6mGCQTjAYB1sYhujoVSxcuobOihR+OMZ0XeHq0xNM5xVmBCZw0qd6iyHq+z3xb299LZt27u5ouwDPx9M9h2SW2JkNs0GjeazEOyTiqMcsr1MEIj49SPH02w51rV0A2/IOvdmVY+slPrsO2XJFv/ebTx/K748dYOC4qnrAN4HU1bl0Z4Nomc1sbPHhyhCdHFSp3DV3jwOXA5TA5K4VtVxgMfYwHMU5O5sjTChvrW/AIGj55CNdrsH1lDRa3NDT47QIcihlkCCpYCVCtRzWGERDEITPFsPtoFx9dv4rN8VgaIt5DTpY5iq7Do8MKWVrI0MdGioMfGXPccpIZPBi6+OrLIzF7J9JfVWpqKhHYaLGxPsKtG+tI5yU+/81duNEEqbDpAhR5o4WGdF1pkwx7gmliLKgETET7LlOXPi9Ta0Y+rm66uLIZIFtUIs1tykq2yJTebu9s4uHjPdk6syE8OVniozt3gK5CHDCBl5tfbo95PNQDyW7ZRDFNyUifuFk1wSIf/taT63VlEJIxWNcVqqZU2YvjCqBMVh3f56Kw8OykxIPdQxQNb2uUmXSIA2VN5nUtQB03LqLmuABXeH9je45ZZ8A6mfP5zoV1UMNjMp1smi7OO3/3HyGPjQl5WZUOSDOlABJBFJF1Oh5KDpR1ichusZH4WLQ+/rcvPUShjYZFi6dv14n0elAv8U/GM/GzIcukEZaEpp8pyKT71vM6M8Uv1Ka3FFeXyvJSki6lUayLZGnTBIVDNM1xlQ1MyazV1UibBvfLIY5LF6WRlgnc2dRSIbmQ0GFIPzXxmRIfK5Viq9yWh7lSCTdBvlN/Ox1K/2C9xXZ7Ip5LHOZlgWTc/pSPbOQJ5sQ4Lzien6XDdDuL8UO8/igRJoBHfx+WNAV6W26YGaYhbDmTbE7ZnB4gA9apWIbXcp8f3Bss97/3DSp/V4msqQyXYN27LxGXz/j8EbAYJpaKDOvLYg1HhYO91JYwLdaHgqZBXoCpYaeNEiadVsizXHqtySQRklZe1KpaEOmqJeFh6g/XyTJkNPAEsCOTdrbIkdcc4tj3GMGseA9VAh4EBKgIROWF1FUyUtq6RVWkcFwLURyob60s/TqR4vL6I8OP3q60MuCC23Is5NwYU6Iax/AonSXLAvTZrIV1t8xrUUT0Vh0K2jHZ2pVFNS/FdFnI75Se0kZAWcvadw6SCIHvIM8r/LH/BD/aDHm3FvCSgIf0px4Xw73VivZ3fN8OtwFmaaKdZiNL8bWhhxtXfawPXcyPc3FIIXgpknkAa2tj/Pzvf41r167hs8/vYWt7Bxtb2wL0BR57W+0xyTQU9QzoTe3CsQKlPIptnjJ2Pvwe0/To9MgW4FG9FbkgJ2Di+YF6YFX8jG0cLVs83l/geFEgr3iOetKDEnRN81wY86XxcGWfeXEeXwfrVA6rlittV2qfQOao+HmrFc/l42VHwPSZ2vGcOn5Kv2RUDdJnciFMNRDrRV1i6FnYGAQY+hCCS+gB6YKWSTayusNx4eCL+/sihaV6g6WXC1jtM5Xled59ZutoDTo1rZf5jiWWPRLfMxVm9DblEicxKoyzPjP0ga1JhO01X4MjmTTc1KjLVJ6HnqCr3sis8VRvpBmXIw7iIEJb0XIlh9UxEEUXRfShJ1O7qICiC/Hz+ydoaMclFi4mukj6Wu3Q+9/f9hK/BOsuK8PKEejQOQw56PDR1TE2EgdWnqHOUwRBKOEMj4+WWDYuHG8A3mEsFOiaDDeurWExO8Dm+jom4wmePj6Q0IdFXuNpYaG2PAQMmcgWGPgVNoc0yu0QJmP84t4ean8dqB14YmDLLWMGz+8wGicYDekvZ2H/6RTz6QLjmP4aPqbTPexcG2K4xi1ihyAZ4PGTGZ7uzySxlRdd5LgoUqZZQpK32nKJzWGIYchB0EJWNXCTEZwwwknp4enTY0191fuJSEuzPMNoNMLJ7ARhSKYfmyr6lxDtZ7NHGUCL0SDBkydPREIg8F1nw/Ei8VRJ4gGWWS4SCBqknjEgztJdV5l1ktbZlNIE2ijw4x9exXjo4v7nj7GYZ/Le2GX+9Ke38eDRiQRmPH32TJrHsmqwPhngxuYYjssQCm6PNSWXKWT0QHKERWYaN0qvZJNyAZh1ImvTVEgBBXgDc0mtV+mbMFSaViK+53kr4SgPHu6K/4AfjbBYVpgtl9jc3sCzQ27jdei/WDs/NlH9LaNPiuPGk9JFshn09OL5LRwdI024EOfHO6/3HEQ4KGkDFfoe4shFni1RFbmwNsLQwy9msRzHK0mJ7djBZ4ct7s5cZC09NZhkarw52T3YFhK3w4/tQ2wGlGA5sDxf2FYwjZTKN3k+K9X/PB6sY07oIg4TZGmJKm807Y7sTJcSrxZVtVSZvjNBx+aGNbNjcFCBkr5PbY5/f7yDkgwMLkmMkVQv3RRZrVyD+uBh5tDMplSkC+KhqIbKAozKQ5MdRSbR2fg4WGIzdLARUibLJutsU/zdAuvUWJ5XHVVwUeCgSmcyWlOaUVliww+3qwWsUxNzghEK1p2FxfSW57x3KDTZp6zRwuEsqVABUd7bCVLwccmsO48r6fv1M3nvIbOO9O3/89FIQDp6A7d1JQvNeZqjam0UNQF4ZbuT5cahjCbfXCaFEX1nmVhOZoSDrKxQshZa6hHXNRUCFwg8HWDJMZ2llfiEys7jNPigFjCOvmxcTrHApCl92Trx1etEfltgMApk2nJcZTwvlvTOa8QPU8BB8Xcjs8okxXb0luNr1/JMtgZlabSGyQqSfSsBEcUricAdX6P45LnK0DLsPjJIxFaB5uniMalsZb/N8Z9t1PjRSJNyuQTm81Hhskwz+AGX02YhfMrG5lt4HqyzueQgi7fNBdz80Sdb8F3g73/+hUo56xrjyTpuf7SOn/38S0zWNnBwdCwLmDQvcOfGFawNuNAmG5/1uxYmS0Df0Y62N2TC8HMhUFpL33EhwDqTsCteg9JnkjSpfaZ4/fEexXPRcXAwq/DscIn5sgCcCK6X4Hi6QFZUSEYDTBdklqm64WLBVS+Adca2QeAmLpwoP2dYScMwFM5LF8uO591WddYdzjUqCY0CelPaODk6FqKIy4VCFCCOQuR1KXUqcoDIqjGJPIQOhMnIPpPKA5uLeNvCw/0S9786Rt2yv/TBxoNJ0iCwLrYtqsY6z6Vw0RVIBgOpx4t5IcnbVAG19NQPWHtrlPVS8AbYY5X/N7wvVLDaAoHDVUaBj65vYRh7cPh9rvZF7H90KezIsoS9FAF2euOzRgd+gDDwkC1mEozStQXapjb2AFQb0kfaRWXF+Nm9GcpOgWfWeyU5aG9+Cda926vh8tnEU0hv3tfWBhiHwObQx90v7uOTH97B/kmGxwdzZKTZO5QesVma4erOEDeujGB3OYrFVHzdHJERuDhZlPjl4ylKhHLzDnlBZEcYBhW2N0c4OD5BbkXIkQi7zKnFVUikQGSlrq0PhCHg2w4WJwu0ZYNPbu/gZL/F8fEe1jZ8JEMOOS3iwRq+fHyI6bITDTnNIpUtrD4aZBm4bY5xDHx8fU3QeMotdg+mWBYt0pZSKYZVKMPKdblNbU9vwrLBoPSrUyNUFgQ1GZY1pEgIeVn6Xijb38UsR1ORm3VmfCwDkZFfnMmVSJXVoVslCmcGxl2dIwjUTyyOfEwmazg+miMvCpE6zJdL2GSNGJZFTwG22xZRWwtwgG6JycjDzRtr8Gla0lY67Onq1aT/vHrg/6CaKwPWyfbJHOfehF+OrQz/yiTJayAlWMtteE5DFw//3y+foHW4qXbRGOmwmkRcpEcP1pmAAGmizHknGyA9dmpYfxaccJGOwLt6LyrNVEkivULIGKOEnzs38bbwfNw/KnG/3UZh2bgZNXi4sASUYm1gmh49OYiO8gbPjeimU+HPRgdoQYYnE6jZQJGZQDDKsBNMwp8C/G8G1nEoZIPCwbAouJFUkL7/9brmzkKYcB1ibGhKDp4c0FrwUopjBw4K7GadLnda4HaUn25DZ62P/3g0wMBK8fujOf7D0aZchzKc8v1Qvs8BxiR59ftk1mMZjMzf96yTPk3xdPHcJx13Fu6Mgd1ph3+yQX8lTyQOBAU0ubivunqN9ym+7+r8eNnznCbCSj0y8CKPf0u5h6ZRsjH07FKazO3NiQx6s4xttA+5HdQlQvFcpQWCpkjaHt8TJYF9mh4lfV+vXatpsDyOIisU5bIGEL0tYNffJ972+7/NY3753N+dIyDeclaDv3pq41kzgCeM/0aAt3iQYJGWEj5B22Oem6yPhLAHcYAo0OAzype4cGtFiuhgkZVYFOwdFXCjTLStMmHvxXGIOYPRBDTyBFij7FRYzIy8cbk4ppJC+6GqKKX2DKIAWcrXkSOKGd5FIMaWvmv/cKYAmUmvNC55ajUiZvA14sARwI5eeHXLcDQmqGrYmiZeatK1pKxLaq1Rtkm110WM/p3x7jReVD8ZpPjjLX6fCztOAC6jjQ/nmcTVUDkk+OfMb+rFwZv3eh57ej1JXkdXYTQaII4SzOcZZvMFksEQh8cn4hkthvYmzZxv3akqDAh2EhS1MmxvJTIP8HlssXtQ+Z6wrr+WMvn8Oflh9ZlmybliO0Cp8ek9hL6J9M3qgCW96xim5LnIMoYEOfhPv95DY9MPWS2C+qCT785V+i5eSd9nGk9kAd37+YaXQB/Mtbo8fhc/9+I9h/DkKSOWgsDrlWAwz55G2MMuGbltjR98cg3jBMgWBQahT60QjvYPhUBjubb4stc21WQl9o4yHBzn2mN2gYYxSCiIWQobCazIz0yn9LpHtu8j2GOy12TiKh9937bqnfu7npOiDaqiGtL+yBomCE77ALvFYOACbSrEHvbJ85ThD+xpG/iuhUFoYzKkx/0RIr/D1a01qc298Z/DQEg/UHWBIatQucGFCV83U3R5/ylzepCqzqqXIUinSrUD6TSth2epj6+enEiIkeVoUCf7+r4FM87LK+q53/XOn//3S2bdmx2vC//VpOmTzh5T3pTPcGVzHfuHhwiSMTqLOu0CVVFgY3sby7xAUy+xsxFje+JLGEJTLpBEZJ91chGUrYPjKsLnXx2irik1cGC3GX78yYaAgkHg42A6w94Ri8sQiR9g/+gYh7MZnCCUbcvOzhbSxQx1msrYSvYem7bZbJ+CAUmu5Eb1ys7H+PTuAU6WevFYkrBEnxECbK4wUVwUSLwSa0krKPtymQuwV7Uu0s5FxaWCowMyZbz8+bypdBySOYg7NPWk54g2jWLeyTSnpha5Kxs5bjg9L0aZZmBS5GkipLmV90a76j+lt3f9px6JN8msonenwTGQ50sp0vFgIomyZPKw0curEhGlneZ72Xrx2Uin9ygXa3KgowdfiJvXJwjdCr5bSyJv5BNw5OCeqJTvFY8PqomSHrV/L8p20m2u1md1YFDmDaWGx7MUVV7IFqXqPJErFFaIijcwNlHcQonT8hm75+IVgf68O42J03NSzs2L5KHyLX1yXEz0IwxZY20JuyuRhA7+Nt3ERtDhr48CYZAQxNOADls9gTrWk05YJE5T4KfjDLeSUm72raTnMbGKz09PJpUnK2+KDb76jL3uo/cq68E4of5TM2WalDcFWxTGlYlXzM490v+bAv92P0ZGJhhTyFxLAnVuBSl+PGkRtAv8cjnEvWUs/lTiINfyPa0kv9LXxtEaK+28MRTW16mnpnjaSViOGgT36aanBszmPfF6T3wfi6zCf7dxJNc8k2htboIMsqfHsz/P3x+3oTcgZkPr0cSe8jk5lzjgltgYe0iCCtd3JqhbCw92ZzicFggsS8KMeJ+ZzmbC2CbQa9GrRt6GJ54qbDJfpmDvwdr+vOllsMJG/gYy2Dc9f173vL38uot1BDQP0sKff+WgoMkbWXC+J5JLAkI8hckA5WXph6FhmrVIIk9YX/x6Tm2Uj+qt2UHdWUhLC4uUDFECb1yIdBgPfVkAMAjs+GQu14jHa5/SQ9pcNGSmdWJ3IsnIdYWursV/LQjoP9ShKjNh9dFnjnU7CAbYP5wDTiDgOplU0h+eLk4I1lFe2olMy3cdAerI6uXrFKkqwzWYhNsHZfS9oUkWVzN1k5zK4dx4Uv0Xmzl+uGbLUjlOfPw/923847VMepSX95kGqOsnRmk1FTBRYJGlj4M/gcgWeabhFlE8VvZcmstiIyuZRku2nn6vLoXZY3IBTu+nFI5d4vqVIa5sJwgcLrJLuOykGFpVtXCpxvkt3LEPq89kjdb7fi9L5FJYQIjTPpNgnYWytXB4NJPPKM0KtHaEB89mKMClMJk5uqgRNY1ZQl2sK75/Ny/pM0+B5Iu2EH/XnyAXe9rviOhfekxVKKyPY2yMBwh8G+uTAAOOwzUDvdTD8/iAIQmR2Gg8PpziYF5gWbYSwgCLcnlfeklRaYiPuoJ1WjJIunkzXdFqSEgfONb3mW8F1km/rPRkj0w4dnAit6/Fz3R9EiEKgOmiwMFJKmoL1uz1tSHWhjGS0BaGXVOmwvql16dSd2y5vzBluxIWN+u7Vkd+DS9kshDJhqYiJM8zYTbyNZA5K44rZunCVNh5l+CzuwdIyQJxqKDjsrkHOtWWRGvFGePuTc6SS7DuTY7W9+BraSgfeC5Cp0a1nCEMA+R1i871BdAgM+va5gDDkYtf3zsSau2QitN6Aa/LJN54a2MizVTdVJgtMpT2BPvTFtN5i5oDaFfj2laIK1sRurrEgiCcH8sG4PrVa5imJe4+2AfcGLYfyc8NPQo3KzhdidEoxPrWQOivqDOEvgPax+W5h+OFjd3DHI2ToLVtVMUBRsMYrc2NbQUHNSI3Q4Apbl1bR10QgIuEnn6YVTg8XKCj9p3MqkYvKkltJDW4U8ReQhvoHYROKLK82HnhHxzNpPBx0BZjfjJYTkGPl5w8/f1JxOwEBFXa1l/MUgiYjMuEMXo/iZyJwz3rh0oLZPCiRE42q2eDJl/dqeCBhR25sDTu3N7GGiXIdo44JNOZTTH/8HxBXm2cPqwmSj0W9NEzxBQcYWOvvB2mCAFF08HxbHBs51ad7fav7k/x5ISx5wSKdV9ut43aJbwhg+lDKhevapXejLP1Ib3jd/da6UlELyUmWDflEolv4Wk7wtwO8esjE9supyMBKSq+GgHouJUj4MTl4E+SJTatmTRUtrBJWA/IiuUvNl1kSBDU0hRDBepM0uqpSPS3vyeRNIh8gL6EnaYi9o2Q+da+0Xqdo8PGht5QbcXGsIbvdJiXFQaxi//r2QbmFVmsKkP7OJzjoBnh1qDCL48JJvFwaFozB2L9nXWVcjD1ruI2lYO4Xskrtugt/W74+m05TlL7zPuQ98PaTNkVm62mRVrR687BD0ct/ng4F98qYeCYZ5Ymqk9HlnTV9/PogTEeH136lJJuRsaMi1KCkXbWHfji2WLj6UGOZ4cZyjTHH/7hD0FV3cFRivkiQ5qXwhgk/ssGXIAArsNecmEL+ClegCqP1XucAr89gPg2R+ASrHubo/b9+x5JzWwd/K9f+TJ4dpR9OlRHUAqn5yD9GgeRj7KpkRWUV9IbjkNqLYxlhjkQ4OaD8lPW06r1UNQasMBeiADUgAERLKH0oM0ZuGVkq8KYsETOymukT62Wvo7yfovLZqZ2k4WvcT+y8JNFqYtFVqOqLUkclOuYXka+gnesOQ69uCgJtWqMhomwBrkqJlhXdx2yvJL6z2tPE2z5q18a9HXxLOSREq0bSYf//qMS80WBsrbwq+UQE7vBtVh9j1/5eGmf2de5PhKCybxAXZXSbxYSUkEwUX9nnVWPTD7OugLe3XQc5WdTwKFGxu/w8c0NDOIOvsOlsIKvthWb9OqzV3oR+0wVYsjIL/WYdTkIHHgGCCg64GefHuIoZ3gZPRSpctHPUE1xLu7jss98+8+WShepeW0ldk7jQYDNtQRXNkMkAWcV5eN2ZSa+7kVRo2xs+QUml1bA/UcHmNIzk6xc15NaJX2kkcercsMwyIQJyav7DftMEyDTL4X7nrK/1t+0T1APzBZNlQtI5zns3iokkYvtjZEAl/TwJDA+WxQYDYfiIZlEJnWbYYu2YRBLoJCNKIikZ+KSkz7mJNloP6a1lwMibRmkM2U9LApdIInqgfcpPo8qP4hPLPIW+1mM6Zy+pA7SgqCnxHt8vc807NI3PRMuwbo3PWIX/etpkMiBp84EhaY0MG/JQrIk8GDsN/jxzTVJxvrVlwdYn4zxyc0R3KZBenKE0GuwNmGyD2WaQFHTmyNB2Q3wyy+eIe9C3QBWM+ysu7h9bV1uVL4X4MnjR7hy9SoaJ8QvfrOPo3kLL1yTRqEqlMF3fTtCEgOLvEHT0E9vjpAweEPvnXXQzu2zr/ZgxUNYvoOgmwm7bZZ5qO0YPi/q8gCRPcMPb24hphFvTW+JGEedhYePD2BbIdKshudHok9vuKXoKEelabEvZpUifwWQxDGCyMFsXuHu/acoahe1FaAk19gMmi+eMkqmW0HXJVXR+C1Jcoz+mxgnn7IddGvn0LPFSJW4PW4qmrHrdnn1QaPyxgRKkGVntzXcphQQdmcrwva6jzCo4dncUEcXC6yT42v+z8g4lTCiHiI8tgwBqmRopekyk4c9MX6ufQv/7m/3UVo0sSbduobT1eiEJn2RGqkVQPNUmv18KyXn1ep5etFr31u9P4JD9M1gkEuHtsxQ+kP8m4eRJB0KY4ENlElr5s2bxrXMkojQ4Kq7wJ9sWZLC5YUxbNeV9GIhWJmtpqZJ8fonYC9oDGOn9JdJ7Xq9l94b8+rnTAaFNCBv+eCihcuTOHJQOzZmCLGXWfjloXO6zBAinFx8lFuq54oOt7z2FDjsU2OFESzMAtG5mpCYvhaqV5PIXgVgUkazJr+qZFYl7mQ2KF1F2HewsG0v8KQY4uP1AD8Nj9HAl4UH66s2Z+cD1vVNLI8B/VcoHaZEv8wqRE6D21cibI4pJ1uK5C4tAuzupyizAjduXJPdDFnv9KcaTdawzBscHs0xnaVoyP72IpQvoda9jFmnoR1n1//bLGjetAl/y9Pu8ts+8CPAa/LeMsJf7HWSiinAvQDLQlWQBWUSOBhFLqbLXMC6JA4xiFS+2lSFeNfJvrJPjmZl7DxhIx9NU1GBiHwUHNpcGdwkqbqDyFI5oFF+eHScIS87uH4ojAzWV35txOHXpnqBHpmlDG8cGiXR0gnke5Z5yVQIqcEunSb53A1Zb56qMZoMoUt2Xywsja5lOiu5Zh2WZADSw1MI7Lo0oc0KOYf0nyLrmEtoqX5kLXsu1mPgj0Y5trpjZKWNtKKFSWjoxl8/KbTPPAPlKNNUqab6UOlDfz+zPlCGCaXB7Lv1K9gvacLpi3WBtjlcZNIp0GFNlz6zwCDocHUnwfqYy//KgJdMQn1+GfJBg3V9n2n8noU7I0swemAJQoyyYvYS/acbJL6NqiKjycX9/Sl+86hEZUXyWTiyUO/QmqXJB36Jr7z8yz7z3XyW7Jc6eFJuKqDJcfPqhvixXd0ayt85XSVenWlBawwXh8cLLLJWrKioHrO8GEUNhMlA+iaxF5CixjAYnR8tWQiTuWzIH9Jn8oeybrwe+3G1D1BmHRUcb99nNvlCErejgOE6jshaQ5eAXSk2A/Q7pbKjKmsh/YSBj4LJ22DwRC0Ap/qJqlKK7yIkwYbWNY4nS+GeASc9KUMJi/Q06IwM7LJi4B59TX3pG9mnkoyk83mDqvHw60cZ4A2lJh/PMlkQ8z7Us29J9NHGtGc2v9mZcQnWvdnx+oC/ehVoePlFp7gy5aLsUBit7SCrW1hBjLyqZUMWNHNcHTqYnUyRYyggR+wBTp1jkniYjGjIyKaFOnIyGtjkRCi6CL/58hCNN1Rqab1EWxziD390Ez6Ne2EhzVPEwyF29zPcf7wA/A2kBcMsyBRohGFgdynKgkmxIdDmGIYWttYSDJIBbDfE/ceHOMkKBMMERZ1hM+ywNZrgJHfx+EC9Q6x2ge1xh1vbETaHCY6enaBpHDzMWsxmKTY2ruJkusR4PMDJ8RJRyGbPRhzSg8TCJIZsazmEkxLLmzQHpbKhB5qFz+4fi6yWW14ax+qjp78aC5FTKqzqupiqqF92BtaJ157ZUrCISEO3Ir2VS94wJIT3dQpQ0XuwQ80Ibj5HzaRBCz5lC12JGzsDfHQjko0EAVlLVoFnpusyWhsPKy3gHxZIdbZl1vNc/1+Hf25fuHGaz5ZikEyJrN1WuHZlB5brYVZ1+KtfEKyL0ba2yK4JJssG/UKCdXqE+oCR1RuynH5ipPxhff7vrkjrtXl2/fYy6uf/fjiIkGdzWWbMWw//78kIywYIOPCIMTj7iZruSGgZRpEtcCsssBMC20OmQ5PFS2yfsvRa1A70UuIAS6mNpkgRlGKNUCaUMu50UHwbqTKZufR8ynM2Na8OFuiZFHoGGAacvIZWmKmZFeDEirCoOjxasPLGexMAACAASURBVB6RFkdZlQJyWs1Yu7R+mbOtL2umQdSlhC4oWHto9qvXm1YmBeDYRKlfCOsg/UCMz56pXQoMGhae2t7J9X7FXcBuO9weB4jqJYJ4glySdxWs671Dnx9u391Z9OIzrTazPcuNoAMNo8ejGHuPjhA5NX50a4SBN0Pklyh5c3EnyEr6qTJNkv5XLR48eCj3zOu3bsEWn5QOe/sZDg5n4kFz6rt5uncnMqKfA9mJvK8oaKsJu/3jbWr+JVj37Z0zH8oz6xXfP77eZ/b15C/2fdybmTAG+nfyurUVYOMilG5eIe0/iobwFTxHmXJcvFLuxd5U7UkYztDXFqYpe5jOC3kuXidk/JLdNhkmKjNkHRFZrIfZogTxNtiB9oVkuPJ+LzVMBzGyyagEoZSTaa++p15EaV4J2MelKGtILL5tPojBZaWRO7UlhrGLyLfg2fR3blCQAUgpPln9tEyhJzIHPyO9pW8nwToSaHxmiJFUbfoxXp+J22LoAT8YtwgXB4ATShiHWgL03Y5+AtoProJy7GOM7cEKWCfX/alnqaYsQhLhjfxshYl72mcaWW3ldGgoD6YKpaYA32IurSyF79yc4Oq2J0mKgWehpeeUuYv0r1SkZ+aVi5LktSGB878ivt5n6oJdhIotJHRpPl8gqypRsAwCD+sbGxKs8vnjKe4+LVFbnGMsCQ3ie29eseA//3f7tq/gRbCulwKena08w7/fS+H+rD+rl33ndNZ/0gYgQEHgyuswih3cvjYWIsFk4KHMl5oQnWZIuwTzAni8N8V8WaOxQnRcINgBKiahErwig9Zl3WU9YI0zqaVMjRb1Bj8n9Z0Xdt0bgHWrPUTvWUdm2m+z2Ohnq/6aMlGAUg1iu8Tm+gDjUQjPpcpOg2y6OpPgybasxNqgo98va6tJhxQHU5GwqtcoGXEFAT0ink0rCxtK+2mDwHAugor0pqvyVGY+1sCGWIhDazD1A5Z6Koo29QKV0B+wpnv4T1/OMU3JUI5QNg4sNxQmtT76PrNXfr35THUJ1r1tDfqgvk8cgcxNUV3NpHHpGTWUZhkPChqB9xayOiKyIZFRURsZjpz0UWsrJHaDm9e3YVslXKfCcEAmiXoIPX6yjygcYDAcy5YyzZeIhyMsslSSt1hciuUcAz9C4kdCGOm8AIXl4sGjPRwvarZrDJYX3zt2LywsTA5in8Dv2R5asMtn2FoP4CZDTCsPXzw6RlFYiG1XHCHuXB9gNHZwnKd4Nm1weGKjzIFPbq9hfVAitBbyXig9mjUBprMFypzbzUDMjZMkwrP9fcSRh83NNTGtpEyYgyC18zZKkbdxEG+sALuHJRZ1gy8fFSgb+nr8NlnViwDqGaCnp9fLLmiT2vrK8++s4LNYESykP5NsSy1GVmfYWQtxczvCwGNTJatjlYjyF7tDcVo2r6BTP6re8oRb1O/640zad5Y81g+ihtQjxZYN+iIrcHQ8xfbONTR8716Hv/7ZUzTwpJmuDXNRvR0+gDf/jT6cF5h1AtZd9Pf88gMmEBOTWslGECCdgyFZE/RA0jQzsqEGcYSmcmE3BbIqxf8930TgUlbIoZC+FipdZ6Xwuw5FluO/vVboJs/SjR79L1avdWHiyQXXGzIrlP78ZlM4F2802nBQZW0mSNcPiOKxI4ET6qHH5qamfwcRRnNf4I9uqgZx4KEt5vBjH8FogL/Zs/Fg1iew9tDaylWyiv6IvM1MkEKcY2Nl3qLx/hDJlQzsnGfIklEZOxkvPTtRwEyRrdngfMi7Ev+n/iym+RR0k6wdTfWOPRvHdYj/eniANY/s5AHSskLHQAsO5rLtNHLl11sef6OrrAcle4a0MOz4HpxQUs6cKkWIFB9fJbOO/lcLkU77HjfiDjqvQV7kCMIhfvPpPdz66I6AE9TFfvX4CAfHlMn5cJwScVyjKBqMRjs4PFwiCOlF5UpAkYAdPL95QhuvvG/4xi6//Xt9BFjnuHY1oL6A9Wd9Jgci6V4s4M/vB1hoxoOpbH096+Ec9fihBYVP2RIlTRZlYByq9HmrqkbFgCjXl3qlCa8KupEVxts5lyRdU8N3mcyqdUL6WcvGweGJMB8cDlUN1Q1a8/S61OVBSDaFXcNuC3kNneMgJasuo30Iha0E4iBJqpbDBUYrIGDX+VJHNyaheCvxOaQA2q6ETLCvoASNiwkOtHyUZSHSWz/QFFmyN9RDSdm/Wk7JQLSxEzb4JJhjwPTolXTrr59+L96/e2/OU4jsJWfs2b3m1Xf/s8WL8JdpWSB9JoEXOv4WuL6V4Pqmj9BuJI2yrTRdXrjmJvW873KlphugV7KTPoDraNVCog9p0lT4ninJWYjWP5TnpXi69wwff/IDLCsLx/MFvny0EKA1jgcoi0L9C+3eS/UDOABv9RJf9cl+T/tMAckIttfSZ2q11HRnJlJLv2O1GA0GyJcNfIugb4F/8Acb8MnotXIJNuSSrmpo8uTjF3dPcJKxV+VCg4g/ATf2RmfHvl++vrrP7GfRN+8zBciic67Hc1kl8L2KQPq2hmErDN4xixazVGWxo3/4MPTRlnNc3R5gayPC0C00BOe0enCJYqwC+AOkzyOmQc9k4nAKpInvsUf2stp9iLepJHCTkOQjCELxMnUcC0XJlFf6ALZoyhx1Tn98S1g5NRea8OGCHqZcCLUoW7KqtS+1yPZuHCysIYomwN37z2A5Q8EtODmQfSxpjnL4TbDjW1w7l2DdWxy0D+1b1AxWzSn1pqhgnZznZh5UTy7A5cB0yoAwN9WvjYQd3K7EZgTcvLmBskzRdTl8X2mmaVri+GiB69c+QrrMMRmwmaqxv7+P7SvrYmRLuj/BP359QBpqByxKB603wu7uAZ4dzpCMN7G5M8LdL+dI60YGXqLcLEBe02I9arAW5oi8Cv54jPsHGY5TB13rI6gbrLkWdiYdoqSEO/AxzW3cf1CgyH1c3ZlgEqcYBQuENr3sLJRWpH4jticNIA2P8yyTEAxucNlE0YjY8SiZoNdKLjILiUO0PRStDzcO8ct7S/HoS3Pdmp7Xg4VEG9OeoVILbXo9snFjK8F6YiGkcbLIxXgu6Hmiykcjxv0AwbrfdbxZuHkDaTobXhCK+fz9h/tCF9+6egWPd2cYT9axoAQnK4UmvXJr+F1Pf/nvF+AIqI+MgnXKeiX0LSMUWfdCo2caV13lqLMaX3o7GKLAg8IVVh3rG03ExbPCcpHmDf6r9RMMpIExxuGGtfpNTP3f7FDrEMrhsG+aCM5x68nfe+Cu9yZiVZANrzHAttsSowASIPF42SAMXPGSevGhMlWtIf3jFPSV2rLK7GLzxnRWlQ0JC6/tTsE6qUvCqjNMDwOZ85VpO0lQVW9ewnIRVuKZfIsDuiSgwcU/XZ8ioReeNwBd4Nh09fYDwmCUl/Z+xsT+M1eZCM8RR3xOmyLDJHQwCRusD2qsj4DIbxSw7Fy0nYOyy+CHZHM2uHf/Ma5dv4VwMAKdte49fCZp6J01QBx22Fmn/NhBHAfYezbH7u4hHDdQ0NkmUBGIpcXvSmp8s/Ps8qu/j0fgtM+UhFG9ls7AurNek1fY//JFcLoA5LES8ObrlUQWw3HgClDGoZRAnTBm21Z94CyGs9BvCMK4k/t6UyGMaOdyCg0ZdpottYXXWWfRumQpIF0YD6SaZLRWkSW2KhrU3bYTyZVv18JEsT1fkhQpM5NgHTI/XBu+28DxWlgeEwlrFDnZVTaGiQ/XKeE7jQyCZPPyZ8vDDG8EeESyK71i74VESbz6Svby2H6Qp5SWx2ujW+IfrjO58Pla+37PPV3OkMHL1yR3PKsWZvD2yMeNzQjDoEPEYdVI0AiKyteapbDwVdhn9nSCDwSse9lx7gG83g+UCzB+Xo7nSX/54PEBjmYZBpMNpFknZIajk7nIZ3kP0B7j8vF9OQJcCBOkbgWsq2T2YqAYawf/I+KCtCnR1AVC28ePPhqhTBe4c2MAt+PcTXZwC7gRqi6QEKqHBxXKLjAt2PsFQfv0av7wfgnR++BWVXX6d8ooZh1Whj+riCTdNg2ctsDG0MUwrBG4BXYmodjMrD766+s5Gb30j+b6ofTc4IyyTCALumkRhBGahvgFpawuHJ88YKBuGxR5JgFD9CylKE08JNl7kphDphy9/7i4tlo0LrtMBes8CTTycVwHSCsPj57MUVQ+Oi6BwOufS1GjHBFw9u1oH5dg3fegKiiDTi9alVSdDSX9FksYUzwpmVJlvkabg1cQvLoSUdBiOIwwn58gDn0M41iYdXu7+xjGY6TLTBRGk4hDAbBYzHHrzi341JnLRp/0cJr+Cn8PnTPEsojwxd2vUJTA+tZVbGwHePSkwpw+T3K+08CXF7GLrYGLO1dD5IsZWs/H3qLF7iEjlm1sxCHGToPNuEYcVwjGoSR9fv7FHL6/idEgwNZajY1BKdsKq+lgBaFsPCk5YpIt3z4RdxpWNm0tYB2nwaOTXF4D5RUM2KCEiQmtaePi2bTGw70UNr32OOyfIzOpB+soMVH3pgaoFtgc+ri9M8LmyINV5xLeIX0T9fqGYXlqBsr5lwOlWQyc49t57St11ST/RR8m/jc3O7xxUC7j+gmC2MOvPtvDPKvhBiMxV97Y3kCWFSgKSIIXvR3ezxj/2m/z8gu/xSPwKrCOOzaysMisc50W0doQ9uwp/nK+g/3KgSe5MppkyIQpgituU+MfxCe4MgxBZxqZ076hP9jbvHXdeGq4QA/M6YaTHiUqd+fQwCaLQytBMpUmtWKOzYH15/ME99MAaEvxVaIX38secrdZHcBXL54VUgfZy6yRZMKwgWNgBY8tzdqFT9JxM0vgk95WyjTRA0gaAhP0zP1MxbEC2Il823DuJEyGP6PI8c82j2DZI9l40ibAcvi1auktyX7yXO/nKl8F66TWUiZHY31msjU5xmGLH328jsDO4Vilyi4kHdiFH/kSKpEkYzx4uCd/vnXntjCFxUB62aLpIsS+hVvbMTY3XfH6ms8P5b4laZSI8OjJDG2XoKZwzXh7vs15dfk9l0dALsmVPlNnq96aQ904dCEI3Js7+KtnuqB97vFSvI5eQbb4DjGNj6oMGnv7novZdIEojFAUpZzf9C8ST0x0GIwGhjHMmqbLFq0d9BRTT2IBqS1HgG/bsURyS5lYP0rxGqWl04Ced4GNsixheR5maaUBDLAQuA4CynYdyqu4l3FwMs+QZWRXBwjEa4n/zuW0vmEmuXKA7SWw/TGQ0DD+TNbVDshLZb0y7IL9mS4umCjriL/uD/w5/vQ6F8yrrMT3fS4asO7U/ZM1uYLTZri6FuHWzggj5pdVGWKf7EjePvVIqMvL2VzC4ylMyw8ErOv7zBeXbf3f877Ke9fusyk2traFaPCLT58go9egG0nQ0dVrYzzZzQRMSLNMzp/Lx/fnCFitKgMUrFP/cWHZs88ULkuNOHRx7UqMxeEhbl9fx+bYRkh/5LoQdvEyB/Law5eP5zheVGi9WKgw59Fnni4XzBKyvzZUsaEMOz5EzeFSPWHCwvj14FIECJ0K1zYSTBIC+LksS17ZZ67YNUnwA+d4/gABMTTRhZYHYcg6Ca35TBlvGYoGxMMxiroTC6vpbC4zsCde0yt2AOz1uZiR8t2i4bxP5QwTx2HDs+hRGmBuR/jN/QMsUweWM0Bed7BcLjHoFcq6qF3p2y6EL8G670FdINW1B970hOlljXqT15vj8xTZXnalw9DZv51iwnaDzi1R5IWYew/iBOlsKRJRuvdTekBJTxJ6WIspbwI2t3dEzsomZO9ghmW6QBgxTdUSVl6LECezFiezhXg4uW6III40sYsgousKA0CMMS0gsmtsDh2k0xO0to/aHWBR0lSywUbs49paiGtjB3VJMK9BVjv4/O4UbZOI/8nHt2OMohJ2XchFZ1PD39RYLFJEUSQyWBYZFhwa/LJRLMpKiiMBH8duEdJYhUljdQcnGOJnv3oAO9rELOvEXFZoyOf1IGNOGiMtWpK62BaIHR43D1c3E4xCDw598KjKE9aiORcMs44fvfjXmVPgQwDrXsZUWk0m6tmOedHhl58+RJSMENOfcNHi2WEqHjlBFMvnz+ni6GQGx+cO/f0M8ud1ulz+3LMjILdVI4PtmXViIEAAvqX0iYyzGn997Aqgn/kTkQAJiKRIlTA1pvMcf7ZR4weTCGlJcPh8miht3HRgfXHIYP0W6QB7HKYyrqSCUiKApsIXWYIUAR7OGV3PIZzgkUHKXjxxegWF+Xv1rNPeSWRSBiwUlgmHz7bDfL6UP4+SQPxC2GAxjZn+UEsufRyyw3SoVuCKDHBzb5LXwuaJeWn8S2VfK5vPxkla4L/ZmmE7CgArkWGXzVMLNo8qq6UvSy8N+favg7Ogj1MmhoQMaXq4x8AllNiYMO0shuc2YpBclC3iaCjNPM/DvadHGI/XRdpxPFuArf7JnEstJl3ShNnBwG2wveFjfULflRSuU0sAxWByA/e+muHgWBt9bSov69u3/9lf3J8gfaZ4VZ4FE53ZKOj5xTPsL/dd3J3315sB0F516nEoNQAc64hLKVNViT8cfZdkydh1siy2Oi4Q2E8GslzLcia2Um5Kk3HKwpTtkdOAvWF4hJp9s+6QPU87AmESGzWEEfAicCxJuqbSgv0npYuSKt+1iDwHg5CJzewJC3qGSEosA8dYU+g/R3sYphdKH8265ahMl4O2K/JRIwAVDyRlOFPhwXALDrPsnSUlWxYo3Ki7+H13F9cmMcRejyyc82JkGQ9RsU/p1Tu0W+lKsVnZnvi4sjZA7NsgM5v1m8dXfFnJwOy3Lyt95ofQY74IhPRXNeeCni2twISF6bzEF/efYrS2icayUXU+dp/N5TyarA1RFvp1x9Mp3EAl0ZeP78cRoATWps+aVaHjTK1dGFoG1bDeOSwpNQZRja24wZ1bW0psaSuVxTsevnw4xf1HU1jeOqo2AA2kTsm7730pbFjCBkRbtfrg9cDrQ/o/EkOEbEvrFbLcLFGq3dhZw/rQgddmGAb0ts9PlRhfazPJUFtZCIsRAhm6tg3Xc8SbjpgBlS113WG2yPH53a+ws7WFraF6oAbRSHxGmSL78MkeJhvr2Nxel59Z1TlcAnuN+prT471DjcpqUIkYwodj+XAaevP7+PuHB5jlDCAaoUGoFmLiPc0+k8qIPtjn7fqsS7Du+1ATpEmiNktXVpoEtWocrx4/uvlUY282IuqkYySz0oQZ+rp8HUedAmGYIM9KMZjl8OTRKNsDAodDwhChV2FtRCZTiZRR5V2M42mDoxl9ddh8GCaKGbSCMDz1T2Oz0sfHC9woQ6DS5/nLbko4dQGb9HqLaa8q7SGDjDR80u+vDBMksQ0/AWgz8umnBygKStha/N4P1+FgKb4o42Qgg8zR0RGyLMfmxoZSdi3iix6iOMRsNkOWZZL4xS0rG8DJ2kiAPXrDnSxrPJuWOF4Cx4sSFTdo59VEKQx7KoFVw1KmVjawqiU8lLi2McLW+lBCOphkycFcTxHji2c8y4RdYzqoD2GgWwXm+su7p02v/hulYDNqFh0X+yc5nCDEZ/f2xDuK22p6jbGrdD0PTff2aUbfhxJz0d6jgnWsd70pt3rWaUKw3ujbNkPktbjbjPH5PJBtIesZfYgIQI18G07T4g+THB796cjObDM5VG9j4P/Nj7Ey5dS3sfcuOnstQRAIIE3wkQ+C1QzJ6KoUf3MS4FEZCydL/EPM979MtiPz89mFp++XXmw0+TWDMBl8PYuFjdQyy0WWMBwEws5WfztHPEi48eR9gA2YpDdLWqIrn4/epwhTKaOGQ6O8JuMFs+Zb2O52cXvEbUSMqqaEjD6efN+avii7bMOsO4/6JueC3P/or9UidD1YDTdCS9y+tYWNzQSz6RwPHj7F2tomJqMYBwcpptMUo9EG4oGH/aMTpEUp7HPXG6CsbDG1t+sMgVNgbdji1vWxpMh5ASUzIb54MMXBlN+QaILu5TLim19i3+dnEFm5wFjaL4gP5Jnvpmk+8a+/CjCnpOj0oStgYRwYalUP2Cj8rgmbZE2QPcHiwL7Uk36lQeh7iCP+rEokTkxCpqqBoFxZ0TdUf5AuK8jibeSert5iyvIQSZY5/09r1ynriyFcva8oqx8HMtaYRvpdn8mtLoE5mQvl5x8dpcKC5d+NRwGaKofLIZKgIZe7OT3KWoQBJelqUeMQuLNtSTJkfRSwjq+V7D2fqYX0X7Lk3nIzKrG/sPBfbjO10CRon8u5dyaD7df6vDdSdYJygdhtcWN7HetjMn2ZmK4LIelNuZQxlEE5Z0yfeR41+G0O3cv6TE2HVI8sve+pZ/TxrIYX+tg9yBEmET794hmazhX2PYOBFMDQQL7Lx/fnCChY18tgz8A6tI6RhVP1UGIQ1PiTH6xJIjYBL9Y1y1E/97Sy8WivxLOjCq3NHo6LgjO1xPs9msoNfBnrVK5vywL7TNbgsmK6D4N5PAmKaIoZrm1FuLoRw2loT9XAqks0Ig9/nnatctvTJvP0z+wLA8+H6+lyg76hy6xE1RA0L/B49wDXrl3D9poroS8ALa4CWarv7j5DlESIEk9Y0lHiI3YjuA0XDTnsLkNrlaiFWceZ0Adakl34+jz8x08foHWG6LoQZUM/ahKA+A4ZHnMG1r1tfbsE697vmXw+P80YSat7rhpainNd7y3SGwLbFsqOv5hERbSbprD0ZKN0itMN44oJXbuChlcV6dvckDI+Wb+Hw8A4sXDndiK676aaw/cK+EGM6bzF7l6GkwVNcSOSXo1HQycJ8ywyYnptmrazoe951h8lvXUf8MBULbn1c4xkw0U/shwDJtoTlS8aTMYRrtwYiQH3w4dLTE/IigN8P4Vj5dje2MKVraFEQP/d3/0c6+vruHXrmiDzbJS4oe2aUopMVZYYjyM8+PJA5K9xEsmNNh7GqLsWdx+mePRsBttPUFEqIdHN5/XQlJuzVEUCrxQ91bL53JoMsLMxQuxVIulLkkAMTdmE8vNVuq6yU+QDEqT3bMg/r3e1+nN7PwRtxtVotP/z6oaTkgRK/tI0lc+RPl1MgWtsH15g496DE+wfzzHPWnhEdm1PZYz0BuWgoK3Xd+Etv+fXoFfhqbeWOc4CTElaXi/BeX7L9Z5f5Dv/cQrWkQ3SGs86Ilxk1dnC7mBaoGUVeJQ7OGpDPM0p5yTl3gGDRtlMZWWDG2GBf7TF0ykRPwxWqfN7fP3a7bedwoZh4qKAXQzPYO1y8Cj1cT1O8a8ehJJqSNm/KwZxKqx/aYDO852UXDZkvPQDs547yoDT0A4Hi0Uhz+f5CsjRW4r3FgYr8FrlQK61hxYFrsiG6pLPy8GPCboc/ricYOIuGzELWZrhn+8cIfI7VDbTnSmtpb+Vfq62AeukQjLESCRYb7f1fNPPdNWcXGuWspJoKh14ASyRjBQYDD1s74wlWXBv7wi07qM3V5GXcN0INQFLemp2lNEQLCbwxxAUfT9063O6Cl5XYEB2i4CaQEUfxcZG0bpobFdVI+/hra9aFKwesx68fn/+jW/6iV1+/e88AiL3YX3TFGs1DdL0YaPhECD+f74XKUQuQTEE9sx9u08dNf8m9CsB7gmq9yJJTd9jjxKHNpLEEYCbNcARqq0y5yhzrRvWMvZfvQBVfWB6hrFxp3spRN33npqIrjCUrjv1nYhFAJ9d2iK6mjPN2UUQ+7Lkmy8qNDVZxAQCK2EAJlECljF6eh4dHSNOYulJCMRpgiEExFMVB32rOiwXqfw3gTrWPC4sCNZ94s/xgyRDZ/vCwuH/zuehRYOSsB6s4wKF1uqsO77d4OrmBJuTCL5dwPcYFuKJB5f0mEIG6Psqc85InX8Pxeg1D9gqO+h39Zlc4lONI8t8zxOJNtwYcBzYno1Pv9jHyTIT4oIXJKgZPtX0PolGBfOar+sifVl/X1jtM/se87kgD6MSuijvXcE6Xj96/9bzi6oAR4L9uiYXEgn9237vSiBSf87gg8lQ7C4e7J7gJK1xsuRtfyikla6p1A/+XB7ay7zs0QPY4o9MqICMacEadClsNzNsToCNoYVxyEA2+sLXqBm28UJQYz93rPYLMofHsaosmkoDiAwYXtTc8oa4e/8JBqMJBkPeF1op3a4TYHYyQ11WGCQEElOEgYXhKEKRMeU6QORXcKwMttchbzuUdihS13RZ4mD3AHnV4rjx0djRaZ8p8xFVKJdg3bmciR/oD+UgIC60Ru6jmzjRjVOaxEGhJRrfoKH00/dQlWSDAGHgy0nMLR8N+TkMSYoh2yeRJ1By5KKhDFTo+pX47OxsBVgbutJQFWUnzcvhcYqTRYO6C9E5gcgN1QRS2Q1mWjKpXv1Ff3bxG8sRaZiE+c82TFRn2hTywh1PBsizFEUxR0CvE0Soqwxld6wxzN0YFhKzyVoAHQfBBGGQSFDFwcE+1jfWsL4+kMF0Ni8lJIOP4XCA5TJF6FlYzpfSRG5ursPzKJVconNCHJykWJYtnIDDOSHE85LB9mzJ02w2OUrSXJKR2NUYxYHIOxI/x5XtMQZxKAw7Anri8dI7dEojaMC6c7sJvPrSW/VB6GUI/Gr+uaddE6Dj17GJ4q88z7G+uY0HTw6Q1S0G4w3ktY3HT48QxCM1/TXDRl1x+3nRU7pefnxXG9VVr7O+aeXf9Zvk8wxTedeF+ZQdQuDKNFHCqiP4XnN4LBGHFn6TRkhbB3nn4qiwUEgQjoOPoiWmaYn/fJPNOiPc2Z10mjB1bo+XN3BSP09fVoe6pTzLw7Olg3tzWzyXHpa+8V2qJWWVhZvD48uN4c3WkwsVbhfJCJGoO/XB62NgNThP7ydZUSPPmWpWCguPL4fNKreugc9tKb0C2dw1yrzrOBCXiCNf2Cv0dqF0Nq/IwgngNjn+bHiAj0YWMstDVlPmRnZjJCBgS79UkaYZLxFZRiiIdx4PwTf5vmqy0wMFIGzKewsqL3pZXgAAIABJREFUXWRw532WLEQ27xz4HTcWqwWR8HWlgJkKLnDoFUhVwBNiGE7L+/WZWI6efbXTgT0sR0VHJBrf/rkpC0LDsFxloJzHMb/8me/4CBCsExhOh83+bBPfNe048fkU+IsDnyetSqGa2qSeknWsCwAFnBX80Z5PDcLF/1f+zH9p4LktotBlYJ9Js25Rli3ykkMaz2v2l2c2IC8fIvvB8vmFsPzY5w6PeS1c4jAdkEuZil6SlNi66Bqy9EpTV/iqafBOgI2vlywXXreUTZFhrOzlKArlWnA9CzllHwTRKfEli46vu1VvXdbQMCQDpIPXVpjXLv5kNMXtIT2RAnFeINv7fB5q+6DMFwVF+UpoCN/VBXy7wzAK4NkV1gYddrbGCHxH/501+3QjLxXfLES/W2Adj+vqMuH5RaWmXWqiuiMqG35m7DsXi4UwOIN4iK8ePwPcANFgglnaYLYkC5psH/WrkxRLMkcd/3w+xnP+qat9Zm89tLp8X13ynI8q4ds5QL0tFaWSCtYZ9QavBdZGq8QgcUUaemfDE7COzN7dgwX8wQC/+uKxpAvXBOmcQMBfBkSSrXc+j1eDdc99bhaZw/R99tDVHXy7lfrw0Y0YPuZwyGSrSL9x0TJA6CVg3ercwfmOSrg+YIgp4H2fSZyhapniGmH32QkOjmfIGy4LtOLEPrGKBFtrY8QhF8SpWCqwTu8f5lguLVzdSeB5Jequhh0OMStcFHWAp0/3USwzRHGCWW0hr7k4JVM2NOEZ9MbTcDT5TFinX7Ade93P6ZJZ97pH6oP+OgI3uvHs5KauAJLy0QjOlMIU8ehbY7Phb+A7Dm5c3YTnOHi6d4TpbCleP0yd4Tafw0QgrC1bWEhssDhsOE4Lq02Beo44IFOABWcTWUFOBE1DmJJii88OJRPyuuS1cYgjrTQ0Ec39a9aWqQfq9E9aiORfDHNMcqiaBkGgHlJkZ9D3w+sYelGhc6bCurPtEWxrIIyNFkuAPgGNJ+zArl5K8ivDJMoyFxCCBUAN2G0JnWA6LIEuAncE62h8zJuyyN88X3TscHxh+amZ5HmdOMqCU1Zd38gpQMtsUxq5k61iNQX+gPTqWCVlBOso7eg64+VkgDp9Dmmlz+sN/daf29/Y+2GwL+R9mETPrOMNgxtPgnXLvMK9h7simfGTEeDE+OT3tnA8BT6/eyDgtJI8+2vmvG6A341DfiZhVPYrjyUbKzXLVi+Ki/QQ8OI0ycn4mtGHiDfbJsOyyrHbxPhsmcB1SLuHUO5vRRnW3QZ3JpRlsrlSfw6eR865DVX8ZF7OrOs/s17C4zBVsWSN8NHaLv7D4xLHcBD6OoQJ04TXhgH5+hInV4cMozqI878JMhGg69ljRoNrzH/p3aRD9SItiGWaet4hCnxZ/vRyNw52Avxx0cnERw6oToi2rQyjhsldNubLGr+/6eEP/X34niOM6eF6hKfPGhwd52gY0iD+T5TOssZxzKTMwSSTvUewrr+GeN2QZUKgo6l4zDTEhHIyWDVsmhlzMdbSroB+dAvj+xeirFWmXza5sAuVqWLDaglU8PzTFFn+N3/XZpEfYC0LPF3irUgXv+ULeBWsY/3oa8fqj71Iw9i3fDi/Y0/P85U1hj6/Zz5qyp+lprPAXx74uLcgU0KHOoJegzgQoCJNc5EtyWAmgLqeqnJXMaBbz/Xnuc4FM8MMKK0UJi5CCVlRc0x2thqspZ1iTx3looGsiv5e/vxweXaHP/vTC7oO83pUViv/Jk9NYK4G2GuKpNMXk3hKPdn5isRWGDP8juZU+qpsE5VNGs6gAHX8PgJ7DNPgz5EaUS3xP320kIW57QZoHfbd6s15fp0JP3PprM1EYQBVGU45R2gIB+oUf/STbcQBQdlGAFaxU5C+v+/pjQWP3KfOrXF+oz6zB+54T+Iv9pn9Ypizw2KxRNnZ+PXn9xEPJiC3Phlt4+btBA+etHi8eyTXi0ixyQg/t+X++ZaSF5l1vE+wp+RjdUm8yrI731f8jn56f+0KK1mXoDwfbNI8ugZtvYTnVtgY+/hkK5IeiGnWv777CAU85GQPu6GoCaTKdNJlfufAulWwW2Y1Vgx6d1ZM2w7FOqur9vHJ7SGSIENEHKEm285Dw95IyorWBO2XHJnjemC3v/6UodxA0G+lbgu7Oq9sE8Kxj2gwxnS5wHAQYXMyIpQHZl4yaNJua0ngZb+ZpSk6ZyBhXBYW8INWWM3LysXBzMYidzCdzhEFLm7dXBcLlidPSyxSYgsscPTo4xKVPZharfA+oemwb17fLsG6d3TNfbefpm9IeuCmj44ns46wEg0sXWysJ4g9Jq12CBkZTZBKJAwO9o9n2D9eYlnQmC5EEg9QFznKpkNJuRgBO3o1NbXIYblVC11ejBXQ0Bg8QOdQ/lqjZpNF50Y5YclsMH9uKVEyYF0P4K2e1Ib9ILd2STg14RjSqXA1pdR60oQpuy1rC27jwekK2N4UltOgLuktxXgqmtGVcDxS1knHp1deLpIEgnU1NVbs+SwWBqZ3cfNF2R+TybgJoxeKGpuzoeLXlRUNiB3xr2PzycJ6fj3Hy8A6bmtb+Ex7LEu4TL5xWlxZ7xD7La7urCPyKV0uBczTBpCtNpuoHqw7Txnfq6+yVTp0z6hjIWdhJzAnPfUKq4N///Rgir3DBW7fuSVbqfsPT5jRjWXuCqPS9ThEcGPKlLnvJkj5PurO6k1SIJ/ej8WAdX1jddGG7JeBdXXRIPRcYXXcX7b4mzmbC8bOsx7Zwuj4A3cPt2KmWwdiKE0jc5GYytb0fXxir/oZXz+HyQTg9cJmRxthBj7QY8OFjwD/do9+IjUKq0HKWmezEtAfwQy8wqZR5kH/S5prUz0EqDOAnW461WRdzikuWkS2ViOvmPiq4C+Zc8Kmo2s7lwbyPSqdZf0V6wWLcuNWDNy5WOAzL9Mavxfl+OkajULo89RhPHKws5Xg8ZMUh0epgHWO5wmw1dDXxYCoNsEtnttks72nxypYpx56lQB1dSkcaGHlcPgHlIHCy47HNQg6kQZ3Voi2c+H4Piq5X6mlMTe4BOf0wSGAIzEbXiM7lkFaFy8cqAUseGFz/W0dApFZG1+nvuluG8p3z2T1F62OfFvH8rv3vH2fqedZz6xjGA37TNdq8Oe7A5S2p6YlIrvnbKV2Cry+s6ISZhxrAeXd7KHYs0iivWHiagk15h5kNAlDj90gr2sd7KTuEPQ52/KuAFqsK72tx6uYINr99POzdkP6tQowKSgoXnpcHFDqYVWwbLJ1KfFSexgygXuzdwZBsE9kfynyX/kB5n4qNgQaZtZ7MWn4gsp2+Rh5Fv7l7Qwl7RRcLoTNPHpuEljpBozfdS/hNIEd7A3If6xK+K4Dzy6lzxzFrqg4PAJ8VHiY5O4z6gDvHStKm+/QSf6iRL9n1BE04IMWK/3y8rS2tR3uP36GqvNw54c3sH9UYXd/CduzcDInw5Lpv56kxnIRc9lnKhijy3btR3omdn/f+A6dEt/8pUj/wYvgDKzjoqOtGF7jwnVKJBFw6/oQ27GyN+lRl9UW/u7vH6KirQel8HLVqF3V+bHqtC5/jZNsWQjDUHpM/pKyJ2QaSuWp2AiQ+DZif4n1SYUkSBF5VAL4sOoIraOMbZ4TfP+rv3qCQJ+8zJAggnW855AoJOAdsQknEnsq+srTXy7yPQlK29oYII7o10Vv3w5VWZDQKEne/FWI35YjgGnX5pLk/HB3iWkeY1kyZTaAY5fCvONy+OGjORbmZ/iBj6rVvkxsZgSsI8OPYN2bz5OXYN03v9w+iGfQ234P1plGRWLh1VtiENnY2ZpgIy7g1lNp5kM/0MGK2LPl4mRRYu+EaZk+Nra2JD3raLbEAVl3Fg0XPXjBQBgATVEzY16ex7GYNqonaMftP1ko0rDzPNYTWJkaZusvYRjqTyTNigB2hkLKUbFTqm9Ds2D5a34t5VkloiBAzhSwjtTZELEVwG7maHGAMHKwNr4q8tT9gyXg0uuIMl16hAzRMGFHtnoqtyI7xMyWClq1lkiOMoJyLECBh6oo0DSVAGByhIW1Ia9aU1TP7ew4A+vOPFv4HsiOkSgukTh7dovNUY5RbGE8DBG6HQLXks9Nm8TvNljXe269KE3oD3sPIFD6Op1O1dy0aZAkCQ5PMjzYpb9gIP518BI8O5jC9mLYHsFbG5TASmKRzL7nirSc35lkwJXV7Vj/Z/GfkNCCM1Plc3uh7/gHvwysC/0YRbpE7AMPSwd/ccStIKWZCjxlRYOP7WP80QZ5A74kmgrLTEqYbhTP7/H1n90PF6eNMPuWthZrALtxkRYt7tYevsyZxEj/UjZDrA/0kGN1M82XpabrYgB/+jjj3HGRIfXEpM7yy2QL7HqYLXNJX6bHFD1KaNhOVhnN4ylF4DETWTJZivSiyyuxI4iiADE/CLmRcOPs4h+Fx1gPIlguB/0CnpthnfYF81QSUnmPslxHAmPKSoM0CIydgXXnFCTD+7BHUM436YB6P3G4YKoyuA4XKz6GoyGSoYNHj/bQIZQtu8h65V5Jyat6QNkdfeh4R23QWC0ap0Vt7r/8/FyRxbpinswaX/E4v4eb1SpY19dmMlB6ht2FY06c38V+Lj/5rM/sJY2aHG1btTAYPssS/HIRIbBJIeX5runQBPTZW1Vc/tYt0oKMUg8ceHhuZAUl8uwhdXFo266SdAnSGXqbsPeMnFwHQmVu6jh8FnjRg31nbLvVe3t/EWjNFnawyMn7ryEDiktcJrYqo4yMKGFMd0wu5JKPsv0IeaFLELE4FZtPDppk27H31WTu1Z6Cr1EWOzwe8mf+LC6CNBRj4LT4lx+ppJb1jrYufIrTRNVz+cTPwLre2Y91ncfO4WIFaqXjWyW2JyWGiYtR4stgHHr0G+T7UWZdvxT+roJ17BtfBab1tYyAHX/5vp63cTLA5/eeYllaIllmb0nX6MPjJSwvgkOGZGsJWCcMSnoWfE8fq0vg1ftA72PXM7FfBE0/6MNlwDrx+jSbAdvyxC+4LXOZy5PEwvaGi/UoF5C+aAI82U/x5eMp4AxQUxVAaNyMzwoEndd59PLlB9UWrHs9W1LToFuE3gAU9lF/cm3Hw5VtYhJTCY+0ah92N4DlcC6nh68uc3lt8Xepnitptyz1i+VSlgCsKw4JJ5zH6ckbDPHVk0Nc//gmHjycY+S6iD32V/T+5S+yYgsEQQzLjrBMgSdPTzCdT3H12ibWx5wHKVVOcDR38dmXSwnLdAgq2hl8r8QojLCY5+isSNRaXuBjkS1OFS0We89TsO7Nl8KXYN0HfaW/yYvvm4/eVpdtvGRFoK3pT1fiysYQ15ICayEHMsOWsC1UVYPO4ZATiMyrqFuEcQDPtzBdAF/tLnCytAS9rlp6cyj4RsqnemkwljoFbA5HbMyYWEPmgIJsnUh0BgrsOfQdIeVU2yRhQtMnSmQRKpuVi7BiUXAl6lwYU04N3+eGvsZsWcByh6gaH1FX4uZOhI01NlSVvB4Obgt6RqDFLKd3RCDvbZ7zdQmQLgk8YNQ8h1EZBklf9QAnkKFQQjc6Sny116CRrB9GctNlSlmVZ+IzUlQFXJt+afo6+xhn7TC5QVID5HffoGjR7A2RtS3Uc6AvcGQE8j1urzW4fX2IYWBL5IfEKQi40G/HzZbZSFfe5Kz7tr+2Z3WJjMSkt4kPjqsGzQTbCgkFGUtzTQNnGjtzs727t4/9oymcYIj94xRFw+iNEJYbCcjCbT03+9IknGswwLd9FF/9/KteIa/6qlUQ7/xe6bv9yer0WKMVKSGvGS4JHMQsmHmGf3ecoHZtnBT0LNLhcSeo8PC4xj+/kcl5JFR4YZz11Hxl5r7OQ4lnmmhFxoWhYMhvwkQWIF09ynoO7G/9fKQcKHCoLCYCYbrBlkFDjTS0AZJER3UnoOS/6Er8m/0JooCDaZ/caL7X1vckDbVh1/XPyQGTzNT+vwWs6z2nzPdQzrrMMvhBJINsnhUIPR+ex3qvEgL9HmPuLl5YmojGWs8aZjFyq1jix/ESG5GPQZTgKFNJ/8il1LOR5FluSmnXwPevslOtwcKyYVCDvLdKj3lfS/rjYwZ/lfeSuXbqqCWfsWxwT+0ZlD2or/nlj9VhROtxC9fXUI2a9zZZXvHvybggc6iRerS9vSb+T0cHqZyTBAss10NaNyL5EIBPPKz42ek9gJ6Lch6bjW6fdMx7NJPM+CBmd17tfS9l+T6zSl6nJnz3v6Zno52FMWgIDXuqDk25xLRx8O8Px4idGh4JbuY6kXOQfyayBRslwQvye+k5YNkSGrHIKrVgUfOW03AjkYHK5Ud2ivoDCfgjkm/2VpooKzJU1mQByrhcqqQPUADZ1ALTNfEJpQbyOpcFLEE04cxJGrWw90XBqdJyitCGiQdaa6oUHciyUhOqLUuMzpkSKyYkhtWnCwuVgvaVQtizlPASlBSE0EjbASRuh392dYmQi42qEmUEA+Bcn6oOLjkiWSjrQoiSXAIAaljPcVg/nXe9jPh6n2lMmfSzpS5HgudS3L7m4ubVIRjzE3I50JBhqJ9lb80j7/cFEPO7cN6/bJmg/qkEhIGyZKBJi/X1NeRkh+YFhqOB+CM/ebqPRV6jbF0czQqK7ngExPCe4OzpAl3kxOe5zDu/I/27+sxVtvVFAus0CKKW+6+EtLCWdA4CVqqmwPaGh6FkH04xThJ4/gBPj5b47KtDWP4EjbDrWedYD1eWoa9JE9ErVG1a9D7MkmMWCdKvKfCnQYW//aGfoVqksE9i/8fvF8awWTz0tcFQzWQTYjPMrKsQOBk++WiCYdLBNbO6gFv0j3MUqNNfusjsH1QZ8DrTB2uz2pvwe7gI5OyeljX2Dk6wc/UmyqrF/qNnuHXzumAGdT0TRrR4q9L/t6Yii0ERDooiQ11nGI0mKBobn91/Kn51tT1ER7yjZHAhpf00D+6kDhDwK0qdQWUClzJu+kz2XOzHWqpBzGJGvJxViSfWJcIW572Kyyj+vSOLm3/xj0en7/n/+N//Nf6H//FfvNML1upWrqx/9Vfzd/rkl0/2ukdABx1q4G2zjaP4lZ4XGkhPVlqKzcTFnQ0bsZXJScugCX58pKtynSjsETnBWBhq0WPb3joOZy7uP15gnltwwli+hp5wqnK1JHihs+kPt1Tj4XaMtqVvSQo4S1iWh7YewWosBETRuxSjUSBMKBr1WlYsch/KWFs7R9tkWB+M4cKRmObpyQlglwgTB5ZnY5aWyCtfLrqBl+HqmoP1QYChbyFyLWTLhcoI3Aiz0sKsaPBo7wRpswWbUt06Y7so0tDQJfrvUoiEad4i5YbMSuBx2CuXaKocLhlqYYK6s5AuUwwY0JEuJPq56pjuN0KWmqGV5uAOQUtu0sgKoSSXwCX/7tu/UZ8O52awZiKibR3hxx9vY3voI2CRZAMh5vHUZrHRY3tsmrzXBBte98z8pl8n5+ephE836ZLS5npSOH3PF5nd3/7s7/Gn//BPZXPvBQ7CwMb+wQkePf4SW1c/ghuNce/hFMvSQcY45P+fvTdhkis7s8PO29fcakcV0AB6IdgkhxxyNDMcShY1shxhKRxSKOzwr3TIkh2yw4rwTAyHHs7CfekF6MaO2qtyz7e/5zjffS8zARQa1Y0CGmwiI9AAGlmZb7v3fvd8ZxG/QQKyAl+ca7F60XN58/OvzxUgeM45gEVULr4XBszCgFMU6Fc+biYOTiMFJuUZix0Drl7i362fIiar1/JFuqVYYdyQ8RcTZs8XOMMNojCe8kKBdRXnJW7QFOtMcS+YVKu2es9/aTA0Jl1R7krGhvKLUpIBTj3KL4XjiRtk8dooM1BAXlQafjcJcZQ78nP8GZGvLcvKZV5QBZQktVKC0AB1tUxNgEb1n7pAVLIOsmr4opSByduO40kCIpl1ygZRzZ3yPvF4qc+3kdGmFX7YOcJGaOL/Pe0iNWwE+Qx/0YuRZhWm9BG1DJj5TNIIyapN4hg5CyrdqhPNldcS2T4NyMYCSjb59I4ylcWD/BsLTy6JXDkpxbXI+OM6yXnHlPVRydnOZqs9iz0mAGItB5VZR0BDAgXKs0pkIDSkTxPsbKzKc7C3v4+UkmB6yTIFlrYNlCszqaIGCp7/bLx5x5srcBFXQHUumzpTKksmOpMFJ73XGHGe4e9OmFpIb6Xa51TCI2r/t1pS34A2BETUhOFgGleYRJQ2MQG5kYwqYEyALU4WGjdtjVG7Sn6W/1d76aGkORLHVSHzS43JgxLVecABfZslwY8qA3rPkT1BBYaq20wmtVaVSouvg1xsnfIt2iNoYgPDFUOSQZmCrVtIS2AWZ+CSQRmW1BQC9ihrATKIBTSsNKQ5Q35YbzNognJRyvVLtB0d/+sNApklklmElmsjiyZwfNbxBmyjhelUBfRUbIyTCS3fwxAK2suwduU5PG/b/eLPwpN1JoPnQm+KG9c20TZLMF5OWJEGYU6VdKvE+gQY6w74ix/GhX3CMlin5mYFZHiej/Foik63i48/vo3j0yG++yffRhSX8AJDmixRHOPh7iOsbl3FLDPwYG+MKLeQiSxIORWKkmWeqnthh/3mg17zK6Az5ErLkJEpK0WVAavQ4VU5rm22cGXTQhQfw3F19PtAWjrYOxkjKmxEpYlMmFqK2CLEErG24N7lfE1haQxUtD6p5x8mE0vwg5rDFFtZqdie1xTmpSbLmAAbrVR4LJzXhBQiiozaW7SuM4m5MRWax22bFXyrxMZqiF7LgU6Ajh5yNVua+7llj7pG/koWq/KUV3Jp/rlhYqpaVNViZOM17zs9HeL0NMP2zjZcl8BcBtPiweVgMEWZ8xrw/GvVEOsreNg7ifHwaATDb2FzuyVz9OH+FElE+wMblWMgyVOZG3j9WmGA4WAIg8w+jb9qNiDTzYV4pOpYMWyQwDACi8qrUer/vJTGK+ftrCjwv/x3q/On+Q1Y95oP7Bc5PAXWcSArSVHBzh0ptXkG19ZQJiOEVoF3122EVq42SzSAFNlSvbFrFqk6xp707ZLvMW0cDFI8PEiQZCGyzIJpkamQSKJdXgSo9BQawTl2N8tQ/DygxYA+UTKePIBr0GOogOeZsF0T9+/voShYaPjIS1Oiz1UxFmG7a0s3s9P2cHR4KAWY4wXwwhWMowoHxyPx0bu87kBP+/DMEiuBCYfGlazfTAdx6SCqHJH2Ptjro9C7MHVeoxgd38DGSiiUffGqs03s9ws8Ohwoo+48QS+00Qpd8Q8ajKewXRfbOz2MTmNUROTJ8mM3uLCRJCZsP0Scx9BMJVmiVEmKR5rK1olhL3KPz/OzzUZXlQacL0q0/ATvXFnBiqfDKmI4hpqYJRCEnW5Jc6tpu40By3m+7BW8p/Gna76qARCiKJZkLZOb2KLEYDTBdJZiOBlL57rVaiEMDNy7fxdrmzvw2iv41Qe70MxQimmevwAiNTtF+T29ef2hXAExDCBtn3InYVSQhQQcRDb+4ZRtghymqTZ1lh3AylOs2hlu+BEsSp0YfqDcixRQR+BJaHDnBetkSyAgEBduNW4F/auZejUYJNYBT4J1i8bKHDQSOwJ+f81O5oaUzBIB7pQ0nmFCbMgw3ZZswV8NPHw8slXwUJ3cpzzOGgkX9xrq2BpZAosOglpi+C5NndpPasnTTp1ZzTyrgTqxHODVIghGppwqYerk13rOls2mSoUkqyWtWTY71hR/3ouxn1n4x4GHt+wxPpq18cMdHe70GK3Qxs/6Dr4XHsE0dXiug2muo2UqAJCm9gV/geFAbDaxTlIeKbLxrUe+9B3FQqBEYOl4kHjY0kY1bMpFpc68FMlbwzhUZ7vMPm3mqCfHktye2p9K5maR/ioWTwPWsehtmxGubnel4KNH4oODPmalhUL3UMFWya8185Jpr29eb67Aq7kCagw3dabUEDVYx/HkWiXKeIjj3MXPhqFqOtShRAtwRx2pjLU5qK/GHeuRaZwjijkvsm5SnndilyLeb9zscOOmwDrKjtSHZMrkW1QdTI9lPQuZC8jCiGLWlDQVrxl7wjIl87iEZ3N+q+C5FiZjNpY1WDYVGIY0ATPaihimnBuKVJh1jqmAJ5mruN3UmEaoYRKliBKmPDMTXAFT9OakQblMf9J80DCNcsxiJRHmGHcdU1h0npbhX68PcKCv4saGgV4RSx06TWPEmYY0Y9PAgeX5iLOp+O9KJSdKkDplVK7Py39x7prXmDKPpVjvaXjncg8+MlhVKsETbGgJWMc1jmuRMAIbCfXLP87zfMOyemO5zuQcT0ajZbrQTRdxEmM4irF/eCwNfKps1tZ6cGwNDx49xM5b1zGcVfj49jEcv1uDtspo5g1Yd5478dV7T+Mdyxozr2spTiVrvoMVr4ClzeAHOZIsguNtoj/KcDyMMeYcqLNBp7x2xUezBrcEqDsXWLeob8gsFpZro3yQD134Cwtx44nXk2xHmbPrQCDOn7quPPHZbBA+NPMl6flO5R1rTobP2CYC10YYOOL9nEYMpmQSbiwNFaroqOoT/KIOleD3sBHCfTdrIwJxzf9TzVKuC6rwaWotsSOogynIPp7OmCTOeongHpuw9EltvERNGCQQFcAgrpCZLYynBfYOR+LLr5kawtDAeDDCu9e2MBkkGA5n0FwHURKJfzB9VKmsE1sY1oMF68xCLLgq1pgaVR70Yq3D15r5v6n/WDuXTMh1ZTmbTGf4D3/xBqz76s0AZ5xRA9YRfBDaqyD5pjwsjlkC2RjrLQtvb3siUVAPuqKxCrhVp7GwuFHMDCaxOIiKGAXBHdvHnYdjnA5I2Qxq410m/LFQCmtKPrt6fAh9Qf51g4XDFCUlSnqAlRZwZduC7VE+WmJ3r49+n51UslTo/0S/OwJ0JlpaH0XWx/WrGyjzBIbOxJau6NEHkwKFeMvFuLzmwtNj8JlvuUyeUZ559GKq7B5OJho+vnOAkp5lpJ5KYtNLAAAgAElEQVQWES51PeysBQgcFnc5CnpMjDPc3T9FUhpwdB07G11cWnNR5jQFL0Hl0v7RMa5fuwTP0uEawDQGZjlwOixw79EYuW5jKh4mqhPCTZUAdpQ8STLfy4eDnqSbU4dvYIK1toXNto21loWQ0Tx1r4ZVZGNELsXuawbWNay6ZoLmenF80hf/G3bg1zZ6GE9L/OrXt0RaM0tStLsd9FZW0PIsOJaBaVQgLkz0JxmmMRN/VGdXCu45WHe+ztIfxGTyB3CSkkJY6coXUzyEAKsskCYJHkUGYqeF3UT5brQsE8loiB17hhurTK+i0IeZy9IWWfxiR/FcaW8qCXteOIkiXRdmHRsHlHax0yhm6jRif8JsrPHPWQbqpNtnCcEMVR4j8E3cjx3sRzomiYY1X8OEXf8Ju4l19o+k+DQMECUNVWsC/0ygTlMJrtyg19dIwiQIVAkTe1EwNeCcFHi1p2fzZwHEas9DdjOVkGxp3ZHNt5JYCPsPgKdVuOxOQY7GtYDFlo5ZnqNjTnFrGuCfDgy0gkACg8im7WGCf3+5j3t5B3Fp4SdHLnoMoLBK7Pg5LvsZppkDu9IxmUWyRnBOEaCMknqyBKVpZeFBbOHeKMdp6eBbYYT3/aHMGbQ6YFuDG3RJpawB1meBc08PoyY19/HAjkacwLnOd0203SHee2sVSRSj2+vh8DQS/5ppyjXSFf8sg/dNr5CJn+ub15sr8KquAGsaNjyVBYeEjtVmSvQt04sZ/n7YQ7+0FGtCVZq11cjiGMleVb6/bGRyPNH1W0deGRhPMmSCQiubAdZoigHLuqUJJ+A8Q1CMP865VDUQyKT1XcDzVPgUa4LJJEZRcKNK+ali+ZEd65AUV7H5UsFx1AZTmi2Vjf4gEsYxw2q4yQtcMjHIEKG3p9qY8iWyXd0RCe94mkI3lR0KrUYC14LnGDBrljLTrKMkxzROpc6ydA2B78CxlAye8ySZ1mw+cnO75gPvdYEPjyiRBX6wkWLK42JdnpPtwXlcBc4YVLJIgM5Fy2DPfq6W60xZx5DBMSOsd2xstCyshZaAkOLlJ4FBImBTZILal/BVPbHP+54GrJP7NvfoBfqDIfJCgxcEaJE0cJLhZz//rXgL5WWJLTJ3HBudgISDCknOtRboj6n8UYx1tUqoxqBi1r3prjzvfnyV/l1n3SAMZO7HWctVsMscVh5ho2Ph6uUOLCtHXhU4OC3xcK+PmM5MhofKdME5QwkNFsw6BdSd5zkSDVzdTFQ1B2s8+gtTdinqOpGcco5dUjTUN0DZnyhAbP5LGhAE3pnImqDdcuC7unijU41GlRoDZ0QhIM0IpRBh45j7eO7HDNp15IlysTRookUvU2Vz1HhBEqzjdxKcU/JdWmap9WSxF6wZazULm++VUBhKSzV60PH8GdZDVrayhuF3ZBnXHVMsuO6eZNid8c+mCkCTOZXhmRlCoqpphBtvXxNwb5oVuHv/IfzAhW2bkjbLAArxU88KAfazrMRp4uN0XAnj1iApquE6196kqiFkC4lqva3Wnv39If77b/fmj/4bZt1XaRZ44lwUU0gVUQqHJzeEiVtsbcVoWQUurfroeRlcU6XPid5cUxszRd5Qfj9qciBln8wrUvx19GcJ9o4HmGUaDJt0fA4uH6A0h8NOigTSPzm67XqQEoFOBGHXSP01J1hfKdHqrQC6j0f7Ixz3E5SVV38OO6oJem0HV9dtxLNdbKwzWYxmxT7KfBVHJxUOT1NM0hl0p8JWx8R6aMJ3SpiU9+oqISavbKRGBwf9Cvf3JuJTVmCG0Mhxdc3HZovsuUhMzSephlsPTzBMNHR6G1gJTRj5FCttRxh7WZ4g1+iBdoyNzS04lo7QsaRTwc5yUur4za0hDocZConZVpMULz1xUl6TnEyX86jZXvAZbTZ+i65IKR5IvUDHlfUAm11LgjqE+1L7tcnTIowagnVNyuALHsgF/viyXx0nbC42B0cjpKzvLQdxZmA4mqK9sorRZIrpbCZd9c21DrqtFj74+J74ENK7jp17k4ET9SiZ+93UwsMLPOw3H/UaXwHlg0SfSrJDFHBrVQl8pLiTtfDjvQImvSr4nBg+WkWEf/dWjrTQEacFdKtmMtRjRz1HamNynhfTSsV7UYAsNR/3VnqYRYnIqYTrKt5klLc+f+IQQ3N2EcULJMF/629J80B5ZSpZrXrma4ipBqlVw0+VE0quqn6p/7MAsOfMsZp1LQLSptNaSzjnMtgn16aGRSPzYg3K1d+jNuG1f58oB+gxZWDLK/HNoI8sp+yCG2sDx3GO22mIg4iSMCovyMWhyYOOP/ZP8dHYRWy4yopT2p01462+fklu4DutHF09RsdjQIWBLKdP1kKGyrP/v/YDpGUmm804TrFppdjycnxz1cB/uR/gu6slrgaqMGMyOH+mMVZe7vg+/RwswDq5F096ABYFPNeEq53g3evrsCibY+HpuLj9YICjPr1PXGkAKbCuRP4K023P81y/ec9X+wpIU7hucilWGX/VMq0ygmkZ+M8P27CM2u+3mU9kjlW1qeLdNi81IxFE43wXZ4oJR7aagOLCxKVdi5LXL6xEFBtavCOF2azCGvh328zFBoPrPO0LBsOp/E6wTvmEKk87AuO0QQES2ATuhCVMMM/FdMYkTzZyS/Fudk3AtWqLAvGKE0M7VJqFrNQxiQokVLPKMeTy/tC1JGhBhU3oiNJS/JapCLEdRxJTCQCSeSeWBxUbiZTf8vhdWRsot1KMX/qpAn8WnIrirDRsufYEgcgI5y9en1z5erz019N1ZiH7irWWiasbbMybKNJIQomkHm5k0bK/UPf2dXotn4+SxFZSSw5GMZK0RNDu4N79Y4TdHkzHFSCPm/EgcLG12hWA9d79Q8Aiq8ZFwvA9ds+kpad+qZX1fPXB63Rt3hzLF78C4uleN4U5DgTw5x7X1dDzNaTJAH6LCjiGRG1g92Agc5/ttjCexSIjV3UbgW7FpOXnnHv8yDxFOT6nRtabOtqdjjQsaSEi/N9CMeKeX2USMqCPcIk8ncG1K1y7vI6Vjg2NTDkCY0sxlzLji68dj5bMOdoY5eJlqeZtMv8U81Ya3/U8MV8ZWJvTO5SNDLEqUUFVT76veT//TYA8NgfYRKF6ovbxlSY097u68gy2bFear58cxrh9WqHICPDRdotWXSkurTlYbzuwygQWwbgCmBY6Hj7axcbGKjzPhu3ws5I6JEgpUNiEuXNoYHdIn8sUdr3XZMK3auqyrmeD2EQ3NLAaxAg8GwcHJ/gXf3Rl/qC9Aeu++Jh77X+yAesUU0h1PDNBz2kWNMHOaoDtNR+2NoVjKRScaLeYwDKFhSwDSpy4UNWNUAHsSoZOEPA6YCMT29cuo9QtfHrnGEXeQVF4qHQmpBAaZGHBb6fJIgufGK5Vodv2Jfkmjw5RZX1cuvwObH8Vd3dPMUsMAV14/LatIU0ZsazBqUrY5hArqyVWOw4so43ZpIWbnwyRlhaslo0oH2ArNPHWWhu2lcPUYknXS4iuax72Tgs8OKThawtprsF0Y1zuOrjSMdC2ChhlTsI+fvvpI/RnQG/runQ3Wxbt4xOstG3Qq4R0YcN18eGt21LAdTttrPe66HXaMvAr28HeALi3P8HhMFXJo6QDiwl4IZOGsHfOMxu+4JPWFB3NZlB8jfIYvcDA5TUfl3o2THbApaFST5CVmi4pT2AwyOv0akCCppPLoohm1AdHfRSViU/v7UnB/N7Xv4bJjPKSCI5j4/S0j9OTU6z0ViW1zWTKZ67BpvcgVycxmFYm/mrzwOLxFdyg1+ni/gEfS7Pv4+JKc36tyuGbqgv34dTHR0NL5gj6BxVxhj9bLeByQ0iPIyZf1RtPZTugvD/kT+fsnIuXSMFUVhUCw26l7biYRbE8x5XhQNPZsScztmGe1fGFS/etkSMpVpxK/iYT+r/stmFTCsZ+S/OcS3KiEqCqgkdtdheBC89+/hWPRm2YFZOi3jzXgTbKB255C67YdHN5p6o4ZbjVfSGVnlt7+ahgDgUp0g/1B91jbHos5lzcGjm4GbURNQ0p8WBVhSd9kUAPOz3DlSDBByNfNu7qGJeGdFUhynT8h/WBjHXxmuLh1IAeiyrCmmma4UdHHqbsDNNWhIWiNK7YleZaJRmtuGLH+E4vh2Z7Ahayo9vIWZ89rJoE7sU7eN34c2KUXN8dS5uiTMfY3lxD4AUwaRmxN8GQIU+g34ti1pGdWbxh1v0Bz2Kv/tSXm8KSRUzwqzbVsKoIH6Ur+HRsqo2byORVU1gpOGpgjr6NPHQpVZWBPwGcJOH6rdgIXuiJUfhkmkGjYT/Z8AJMN4CfGtzipFmpECD+Ksg4K2PZ3AatrjBTBkOGn1nC8lLzHsc960UIu61ChHbI5itnNQtJTIAvgUH5FYMSqhQtR8lZxe5AJrH6rCsDo0kmTCrOVRlZM2aFlmPAt7gJVnMu82FORmQKW5KMzWNxdPrZldL8VbJarh8a+sOhzM2e68KxLNgmFTLc8+u4FhT4hjvBOFFMQ7KbLc6zJWFFgvevBgR7ss4UMKqIsdFx8NaGj9WQTETWmWpO5zUXRqY0Z1S65ev0agCAZj5mnTkcJzjtj6XR+7ubt7Fz+To2tzdweDSEaduYTqeSDDsZjdFqdaEbjiR3ktxgOTSwV8/Jos58A9a9Tvf8VRyLyuwjmUU1CejTFpgZ1kIdax1bLKFEXh2VuP0whem0EKe5SqE2GgmssuuhrJ6zFefc8/jLKU4nTZgqkWqzzhTppm5gOosxo3e34ck7WE8p8EzVbfJSKWiPXSaBCVkvlzE6gYHt9QCulSGwyYMmnkBijbItIJbAhmiTEM+6jk0KNiBVk1jN4YogpL5HqU0e/7PMi2RiP1lPzhvNKjyDNRh/p0pClDMqu0ilc9PQpqT6xBH2NFl04/EE949mmGktlPTTt2zsbHUQuIBt5NCyMRydOAE9+mmv38JJvw/XseB5XE8o/+VBKDBSsQ81/O5+hqOJKeAgLRREVSJOD7pYLNCfjv9vra3j+iZxDh2T8QxXL63Pr/UbsO5VjM4v6TueBOvEs05oryW0bIL1ELi8HsK1c0lGoVKTm0DlaVTHyJuWTBJJRp24hyypMBoxqjyF43tor3SEyluZFn79m/vQ9C6Kkh2+qQB9anNJ/woOFqL5ZPWl2NnsYn3Ng1mkONnfheH0MJwZOBqlKDSm0HIwklJry4QSU1+au7CMCa5cdtDrUONu4dbHJzCcLbitACezKabZAG91PVxdbUtxSIPjiqbxTNEzPAxjCzfv9pFrjL/W4foE6yxshxV8JGIknho+fvXxQ1RmCMttC603nw6wveqj5WnIo5EUQQl15UmB09EM62sb8F0bWs746RyttRUUho1Pdye4tztDpdEXyYTNiQo58jz5HBPsxT9A9BQIbMr5Ely71EJgV/B8gg71RFwWUrRyZmMH+nV6NZN0I1XgZlo3Pdy++wh+q4e1rS52D3JJfR0Mh7IYcQNOo3kWs3GmOkeaYYvHnSS81RPsG7DudbrTr/ZYpIwpCeqz26ao7yelj1+Mw5rJRkYtGxc6Vsopvr+mWGYKcF+AUk1ACRnN3E8qlsnzXhxrjK0v4LFBMRvAd3RcvryOwSjFo4M+St0XNnBVpGqTSAP0JJ3Dyfwa+t3Re5TeHpbFZ5tFVIrQLvCfHnrIDQs2Wc2EoerULyF+PJH8tSj8lo+9kTB8caZGI42VS73UEVWw3uJzFRtFsetYH7atEm+FlL6Z6Ec67k1Uwaf2oZTE1l5NaiDLnEXmOD9mnLM0bcCB+j7UXZK8MvFH3RI37BNJkBYJCDudBVktquvJ18PExq9moRSw3AwLd4cFpm4paZNmIEpS/HEnxzt+hEJvWJbPu+9PS1YfAzPrH3dMC0UaS7eaILLh2EhhIYOtZDH00RLA9fHr+Lxvf53/fc4EF0Jk3T1fAodf52P/Qzq25TqzYdYpK40cVjHB/33YRa4TRFLjsZ415/OW7P/ItmKwoQSqmOLzw7Ao1pCUB5k25eaQRslkkohPo2o50FZFmfYrfVbjdalYGvQXpg0AfZCiGVldDK0oRMIu7C65Uaxt+Z1pzSihB1KKIKDXEucfbpxyFJUF07YQZZRjpej6rjSRdZ0G4akAewTwyZJjYBVBRc7pdMa0LCCUsDPKH5uINwMngykM0xG2jOsYkvTqO/RPUr5PPCcy62SzXgFhGIo8lqAi6x/bc0V+/xetPkIysyWcjXUmFwMyhDNRenxZrzKLsdY20fMKbHQthK4O2xXKoviAUrJLbz6V9vtqQMXzXovlOpObfjblCbzd+vQ+rly7jrDr4+Feikf7x5IgSfkbmyy0YaDfNskABJR13l+uE2Q+y/L0Bqw77z34Kr6Ps5akl4ovWw5Hz7G97uK9yy2Rg7LhOBhHmKQWfvfJGCVqpdpSncltdN3mENBOJbufp8405JlkM8DSUhTJBIFnYXNzDUenExyezqDbLQGu2DSgBJTzb5qkMjcruwDF7OXvrD8JNsmxFDN0fA2rbUNUW6EtGd8SWiZKDoJnUtY1x9moNNSZqJf6s14poPBFXgTpGDDBMcmgCuUVyACwRaWpqi+yqyljr5BnXBu457UkgIjSWK4NNuWv1RS6ltSWD/wkE0lpIc3p96/DttkYSuZrnHy01JkaTuMQh4MCg8FA1jQFurKGVE138e/UdPTCCje2yVSnTZiFVvcNWPciz8Dvzc9K/VI/oI0MthCvBIXkh2aEzbaFVsjihGkmLGpqLgMxNW70TFsYHQTrslTHuB9B01L0ep7otCWURfcxS4GPPtkT7wabSVVFjDjmeuxL7LzlAqNxX5QCRlXh0oaH1RVHMVNyHQ8PIhwMKmSaJx5vJjG6YoydrZ4s8A/u7sIwVqFhhmtXQpT5AEWSI4p0dFe38dHdI0Qo4LVdBGWESx0PrcBDWSRIkhh+q4tSc3Hr7hGGEf0CPFSGibY/w7U1HxteDrOIxDdvmJm4vUdjSRur3Z5o6de6HoqoD9fI0Wu50s+I6aWSVLjz4BBb2zvotlsYHR1ifErGoYH1bTIObXz6gPR4oum2DEjdqIStk2Z16tmX8EQRjLUQw8wH+M7Xd9ByNRji7acM52l0Wfc/Bax9nV4No67ZzMmEp+t4sHsK09aRFC764wy7e4dotdu4tLkOizIYu8Bg5mC/n2EymcGyXOQ5OxyKTfiGWfc63eVXfyzChjOU3IUbr8ABftev8NGsJYxj6QiaNt5fLbESjeEaLKJU8a1e6neR084LD4J1zy86ZOEuTfi2AbOKMEsibAXs3qWSIFcw1VUPJAksLzJhR0sxUnva8fvEn4OFiWmKbIoJq0wbnY4nMIoJbk5tfJKvKA876ZrWhugiqWpAx+a6Pw7SLe6GMsb+oq+GjddIZoW9oKqapY9cLubqEq6RZCjKzZxxp2h5iglbq+lq6b4C+RS2s5DyLh+32POJ55yJQM9xJSxwJazQsirxcM0yNlUK3BsCPzt1oDuWNJxUiqH6fJkb+RmaJuzH970xvrVK+FCx9J7/ehqsazrJzTwnYEZlwqOTPb1atVT8vGICDlyfxbxesVTUZXy95uvnX4Oz39HM78JGYUlde0c18uIv+rlvfu5ir8BynUnARfgeNWOE7kMfDg3ci3yZsxov5NrZUo18Pt/CTKaSQzEWioyJ2CUcsRYhkNcA4jkmM4aYGRJoptiryjvSMBlaAKQJjcpVSESvS3sLbqvoZaRLGABZUWTVMQBDmsjIEQZsgmTShNZ1B4ZeoN22kSezej1gI9PGYBJJA4YYvmdANr22ZSKv0wkpsyXTdjSOmSEr1gVk9bo2/ZPpfUy9aiEA/zQpMEvJoLXn6YlkVVd5Kgxoax7GoGwWKAUOW9zQA8mMx5UKcztohdjyNHw/PEGa03hdMQJZZ/J6ZPkXn69f9Elhc97VEnScBN94Z0vsV1j78v7Js0D5l9yh8zKDXvSIzv/zy3WmNIZFjlzhzv192D73NG3sH0/w4MEeLl+5jJVuC7aZyLXvRy72jsYC8Jlk1/Ee1CzSx8G6zyFfPP+hv3nna3wFdGED0y+NgQs6Qpepzwm21x1oZQLHbaHUPcSljp/9msQQq/Y2f9ySZOFbzNptudX57JMnKM75kt7dZdwXwoaBVMgMlO7zewvNlz/nRSIyVQJdlGnGcQLTVE1SYf7Tp7Fg6JqHVstB/+gEZjHBesfEe9c2pY4tsplScjC1NS+gs+nSYHM1kKVmp2V/cA2mgHVf3Hu3qaGEwSZqQpJk6jrxMWOXunUke0Cq/wzloUmffoKktMUhQ1ijHyipdPzFE6CFgiXEIl57VUsr+wVlP9PMuaqRVJptRKkBhiCy6cI1T80nBTJiKxlDKQsEToF3tkyZFy3Dgt/bmt/MN8y613hQv+ihKUuPRr+qZLD8P+zaBWaC65s+1gNuNmjs2KRI5dLxErTXpKxUbTxolru/d4zA9rCz04XnMPI4hVY5SGIbD3YHiMscGztrsH0mveaYTU3s7kVIixJuS0enG+D48ATpLMX2Zgvrq0DboxGuLamyuydAXHqKti9Mvxmu7/TQDTTc+WQfcaFjtReg62votdTGKUkp+/HxyYMj9KMcUV5iq2tBz6YoqKVlVzLJsbK2BdMJ8ehwiNL0kVE2ZBhY8Ua4uuqja6Ww9RKpZmFvlOP+4RgGN+bXL8NBjvFoIKmyrsGuJmdZC6nmoHJa+PjOIcazDI7twixTzIaH6K6GWF1fxcPdQ0mGLdFBCcqjNOSUpVU8P6tOfHzRO/35f971PLQ9wMgH+Ma1Llx6cZWZMlkXfX8JXTQi52UGff5jOM9PLEsrmvc3HlAS8pFlsoiIF4hh4u79QzzYPcbVd74mE2H/pI/3b+xAKzLsPtxDanVwODPFW8q2HOneU+5Wijs8z3d5Ql/u+JznaN+85/f7CnChJShnCZPuN7MQd2c6bHoYlYU8T23bxNHJBP/xGgUITLdWz8vc51AkXkq+KQld0sl7ftEh3UbDljAcIx/hx6dthB6TowsMMwtpUeEda4htO4Xp+kKbJzh3b2Zjw81hEsShGTs928TrqUQYthG2TQxOIljVBLuxgX8cdcU/SQHxZGLJFDkHqx+/f3IyT93Sc2CPz3wMlMS1kdxyzhEkai5/EHxt/pVLgGH9D5LTIx539djUWEqJCeii4GN4j/idCBSwJH+ty8Kafaf+dalIbDZTdfHYsSu0mf5bVbg3IcumZiM24D7vsWGJNK9KZvjT3hhboYWK0rc6SPv54+GzwTqFZgAfjH20fRPvm0coM0rnSqTie0oWOsEFVWTSUzaXRMzf/9eyDI2gzLKf3+//2X11zmC5zmyYdWz4mVWKg1THT4eBeLEpkKKedyQRr9Y9SZiEAmySLEcS0QLAgu8zkELJg+i3kueaeDbR88zxbOiSWA0kMRAlapNku3WIRKLsXBjK4Dj0CuYcYWEwSpDmprDfCCiySU3GX7flinx+PJlBJ/vYBHzPUrJ3AnG0RoCB0TRGlKpwC87PZUqvX07TKgTIcT1hpdBjlPUzN2QqYZbMOpquc35WnpqDSYy0AFzbQeg7wjLLsxSmeEYrlqywfLnBrgwMxzOl4ao9Aossxh9fqvBWu8SjkxTfWaG0qy3suqyqkFWpMIpNCeH4cl5h6KPllPD1Kb5xvSP3RBIYDTIt6VtN3y0umS/Ko3mx83uyzlyea/hvZKqzzrS9QGTNv/zNbQnA27n6FobDCHka45tf30b/aIDTfh+JvYaDEe8yGTOU45Ww2Fip17vGakVN71+N5sqL3YE/nJ8uSzL4VZ3oWCYub/rY6FYIrBRkog7GGcaxhTsPhyjMtXrfrux5GmZYw9gS0b+EFS72LZ91JQnWkcXrmQWMbCD7a3qwEzSk0uion+De7ikK3YVOeWaew7YshKGDwWAq9SWZf2IFInNRhSDsYm1dx8GjidSZlLu/e2UNeTIWhhj98fheqVktqvuWj7D5y+PNWs6FLzIjqIYewypoU6BJUJvByXzZMmGpsSn1Yo2Fcn9viX+0kuaL5T7tRcjiFqsD1pf0TFVufAyPZFAFra1UyNBynan2AkRXSAphmc/9tQo1Uso1kk04PzTYjG8xxU5ZrbRXNuYX6w1Y9xWeIxZFlJI5KRclSBHVsjK8f6WHjp0hz2egubkUCQLu8bkxENN0MejgqD/D3UcHYqK42rHgmroUP1VG7yR2UYFP796XblPYayMtS6ytdDE4BR48jFGZJjQ7xdZ2D0cHY8yGEVZ7NjbWmY7F4sTAcBrgo0+nmNLvzrChGcyDYZKUh45rIYsj+F1KgSKshL4EQdiG0p0nMHH/cALYazgeZGgFJUJXg+8wAlnDvXvHwlohU46K8kJCICihKvHeaoadrgM7H4ucITN9THQPH366L3KF65s9hHomxsRZMoNRJOIpxWjpVA/Qj3XcvHeMtCRzzpAIj611F5cutcV74HD/EEMyuSILs9RSTAh2hAkKnJHq+KoeR1J3QwewiyHe3gnlejHJhimITGfUWGTWzcDyS6wlzgLreI2U6bw6MG7k4ixFklXCQqJfHU3/HUfHrY/vAUWC61e2ELgmbh/HuDdiQU8ghB38UtIe54Y5zYz9WKfnVd2VN9/z5V6BZoakHCnDfu7gF9NA/Dy5zlNuOItK/LA9RdttvOhYVKjCQCU7q+JJsZua4uAcYJ0GpAwTsErsRcAvxl2YNC2vQ14o6+TG7oozwz/rJfKss8s5rDw8HAPfbNO9TRU+QeCJzx1ZALrtIo1G8M0Uf3MUYqQFIgkTuaSY75LhoLw1zi6OzmJlnEducfadVGmPXGVUeIVitCqHyMde9V8XzLuagiPg20L2pmSfCqxT8orm+jdGeIufW2Y7NnILtdjV752DeCys1LEpi5Ymfa0+QgEPOM9oiOMMb4cxvrvOW0U5CiX3mg+WMZ8AACAASURBVPz5fK+zn42mI6zmOW7+Y/z1eAMdI8e7q7o0KVxNNY56Zgq7oDyDsmtHmkgLWcn5juJ1fFezYW5kNyzAl/1rXsdj/kM8psfrTNaYCuTXyxj9wsbPRy1o9EJu0p6XBVtit8KEVQfD8VTkniGT9UwVoqOsCThGKE2qMJ5MYVoWDDI0yhKu62I2ZUNWhXUZNsQ/aMoIzhKwLKaosgHJudRAkpsYjpm0yFRZMj6EzwffYWgZj5petvS9pB2BJVJUAmcczXmli4SW/sNxmklyHze54u1cVPKdMgcJsKdktvw5Wy/Q8himxr0eGRpksFjSCB9NZpKUGNqm1N9UCMh3cpsobGfWqiamSYnJLFUMRNZmGuD7JoLARsvI8JebA4R5hmlkIc5Jy7NRmGSDFTC/xAKO49UzU3gY4/2312DpOXyfgT+GbEa1Qjkii+f+F19WXmjYPavGbOpM8byid3eei+f36XAq3sitTleAW8qSb374KdqBg2s7G/Kc/3Y3wiBzBCwgS5TLuGlY9T5eNaga4OB88sUXOsU3P/xaXYFCxq/UCXmGrVUXb1/20fEyqTNnqY17j6Z4dJRT+6QCahTco9yFm6ai1JmKgDOvY55zngLpaYCtxdjqGLi2FQoDjkyuUrOQ5Db6UYmH+0PkrCUylZK9ttbCyclUGiJ8sTnouDamkxmIArhBgHh0jNDOsN42cXmjBZPUlEqFQTguk1j52DceowrUWtSczXhQJ1A72L3QXeO4bcIoJIhC6nQZ1fP/NtmZnMNVb1fVkzzPqk4LJxhHBnapqTVMeWsqsE7ui/gsN2BqzR5vmsnzvYAC+qTWrf+N91/WAjLvqDhsPIprRSTr45WVV5wGq2QzqnhVD9ocezyjqDxvkft57uMyQ6AhXTY/v2DPPI7tLn3+k/uIF6EWfJ7DfuH3NgeuNjGSrsKI+TLCzqqLyys2AiOuTU9ZAJD3paSZ1MnHmSkstKP+BP3xFNuX2mjZU9ikh6YEdCgD4HCLMZwN0ep2kRYsVCz5nocPRhgMKly6soPh7BidXgdRlOBodwjHrnDjxhoMnMDWCqTVOv7u57swvE2klSkSiCqfwCoztD0Xl7d7cMIco5MDbLRb8AmsJWOYtiGJLIW9gkni4HcfH0M3Ztgkc6+3Iovk7dsnyHJDCi3L9wXYMR1LQha+fUnDzpoHRKcy6BLDR6SH+M3Hj+CYuqTKBnqKTqcrfgKmlouELCs1TFITg5g+ewW8oI0ooVSnxLWrnky6lD5wOA/7ibBw7jycoT/LUIo5cAGLDLa6Qnn8EaufUT5nMnYuHi1jLHhoFVjxS7y70xJ5L7X5LIhFFlpq4lknEpQv8Xk/q5BqjENZtDaR3exUUaqdayZ+8etbePDgEK0gRLcTIAwMbKz1YNkWfn7zEMOqq5ijtI42WJATQHi6w/OmiHr+BHSe+lpm/yeeIfXX8/z084/hIt8h6VGgEbiBUQH89akHy1QR70wg7MTH+ItVE6nOIorf3IB1qoiSZ4YdNwlqUONWFVlnr2vN/+XP0pdJK8b4ZGTg06Qj3p7i8SmbQX6cje/2clwxx5jlFSyjxKww8eM9D//2co6sSCVI5e3rLYwGOR4+OoFmmrLxRRHhd0MHt9IVOR56a3Aec2zlU/l0YOD8yOaXdzFCvvh8RACGiXmyifN8+exSOq/Ld7HucsqyXc+BtQn8vIib7+waRmwN98k1J6uuTqatyTuq6FheDxtPPMX4UUbANYQnnizqBxtAUbyo5gEci9rhu859XA1SrFx6m9bpmGU6hqcJdJof8xjqTZnymFHf2fzWlKSqHlqAiywcSXdkl/Z+5GI90PBgMMGHsxBJNEMY+MpTVlZrVaxTuvt+t8K32ikOTmMJmmAhqYpDbv25JVbm1Gro0S/qs8ffE1fr8WFWn8eilrvIUag+S5lIU6oI8YOinwxBSgXeLddv6s8iA56fX7MNaM5x+ffng+ef/2yW14/FWH8aIH58JpjfgSenh7MA7M9/UK/oJ5qDV4xWBVjlIn/8h2EXJxn5RQRaa6VHw7CTMWWIRxCl5BNKhMoSgW/C1HNJOOYtlUw9NpKNCmmWShCMsuZQBu2jIdl2LmyH/kEJXM/BaDiV8UZrlzaTCUs2MwxUuo/Dk5mA2vIIc+KjrYBWgb6QfmBJ7ZknDEIz5ZliWAVtAnJJCqcZuCZBA5qWoRX6ImGlfzqlrzwmkiToz0SgjLYiFlJ0Aza5K1RFotgUmolCt3ByOhawzjUqqRnpM6oqdbVpZIMoLehbZ4gUVgUxaBKc4Xn0SVIPfM9m07LEuyGwo40xpb1HnRqrYMizVqB6szzfHr2E9Vgnqy7BRkvD+2+vQi/J9lONFXFfkDpTl0L5Zez8zjMAzqoxm0YBATo+tZxzZD6iPM+wMYpz/OjHP0WWagh9DyvdAL5vYGd7E8PRFL++P0VitAQZIbDBVEk2cOY+nEtn+6bOfP5dOs+TeXadeZ6ffP73X/Q7GKzgmFRSAGstHe9ddWFqiXjZwQrwo7+7C81ep4t6XUM06cEqeEHYmLKuL8C6hd3H00e7XGf6oYt0vI93tkNsdUxY5QwGQ3M0HTFVYEYb93bH2B9mMu+xVux2uhgOIlFzZDn3w23sXLKxv5fidDCU0Biy6BhUuN4LsLniA2WC2eRU5v6VbkfqL5M1lNQdDVBXVyRNnVSThVTy9/nu3QLdWazxBOmOjo6lxlxbX5MUVrLjlpEnGdcqr1Ua15JGy+OTZgqvL4PeOE/xmnPu5VxQV22iXlDez0yVZf0qAZrSWGL4h8JcVPOY8wfBulwSopXfn6Q5incd97Fk1/HPXDtIKpL5pgJWe635zXz5zLp/mMLMEkUP1DShZ8umhpMXC2vxlqiLWJGhnVs/cq7xs6AYK6mSXIE6FU7JlJpNldJ9L7+etaGsdDq/fVlLy7lOe27iSxRXDeg6XapK4FspNroGrm6FQDYGEMpANfQJND0Win5SBBhMbQwnJfr9iZjfOtUE19dsdNtt0VlzsTUtDqpCChNlQkEJFkRmenzcF6lpGAbwWx4m05mkXn300T3opotL29vYCGLY+RAzdPDxoxhHYw0pam83EY3Wmw4KSVs2em6Jna4GrxpLQccOZay3MIgc3Nuf4eg0RhBquLTRRqflIYkzPNjtI8pN5GL2S+YYWWMEy3Lc2PGw0uLfR+JZUukBkrKDj+/Q/6NUnVkXImDtth0EIYu1BHlRIUkNHB5HKCoXrfaKeHGMJhMk2RQr3RCdUEO305HLQqLFP/1qF3FJdh9TYxRQJwmQdRqjeqJq/XsNAigZs7p/F/eilwkNkjVcapl4h90VPZdCmJp60/WkaBQDYOk+qw5Fs4FaFBy1fO7iDuzpT5rvq2pjUJnoeN1MzGaJ3F8yich+SuiTSEvT3EMaaTCKCoGv4+DkET55tAuztQ072MBJv1STs2zwnh7HNVT6QjTsl3lJXpfPljbHM/3LlhfaCnnNgq0hi9rXrZn3a05YTRP/suZW4RVTmp7F8BDhQRHitzNPChku4FkJbGCC73XoOcRx23TU6k55LVGSMmTe/VxchyeLKQngofyAmwDBVbhpm+KDyMPdCRM+KZkqBMzirpOym15V4s9WEpROiTLfR4ke/uvtHv7jFc6FEbzARMsN8It9phoWGCUlvtdLkc5mGJY2Hs10DOGgnxlICRDqhQQWaDLHnFUcnYEinPEANvesYfeptyzDPcK1kSJkOo3EmJisGM/zZDP8TH+S89Rr8jVL6NGZA2T5PJ780Gev5fOPVrPfQopZn9+mM8Mgd/H91QlsLnxmF1VKkKFEaWQodCZXFrIpNUpdJGmUUem2jiiJEZhMgcyRsxBkwcx7kNNuQcd+4uLvT11lgE/FtQBsarUQewLGQVUGgmKCP+3G+NW4h46p4XqQwQ8rjAgM6MCOOUUU+8K6MRwXaUWGTgmjYkG43Dx9/MI1WF5jzDw3tV66XE2AivjQiDH0xdZFPGewo01w12VKHdmMBJpVrSGZa3XaspVG4lvGlSoXJED9u6oB63OVx6TxOby4mfTxOrNOFleoaH2NiUaoxvC56kwBepVy4HV+1Y4/NSCs5hA+75aWYJAV+OvTLjwy1UpKR2n7wZoil3ugJNsmkpRgFOWsbDaYMMoEoWvKxpCNNMH+5F6rDZXarKo/MvCHUi3OoZxPZK4U/0+CZ1M4DucYB46WSPhEoXk4Ed86jh3FmJVjWrIFsExNUls9i/6cZNZxBDKgzME0KhEl/E4ym8na4/qgGLa0W+H7VFiCAiYFJif7te1IM1yvUpV2y3CY3MBwEiuVgFaBlpSsptk0ZfORNTXnA6pws1yB7tzQsf6hVykfe+6rPNcSljVfBO3/pb8nnsxRRraGrZ4/CQrjMzWnTdTnrSB/Gb5kG55zg3yuZ1Ir4TFFsZjiG1dXpPFtssE0myEhM9gPZX8g8jH+XocOSV32RILtcs15ru/+PG+q8YJmzWrGJ4E62/EwHI4FGGm3OP8kSMoUmcZnwcKkn2JzJUBZJbi/dxf3jwZob76DSewiSdhUaOrM5fVwARk8e/b9PCfw1X6v8l1/1mvxL7xv+VISeuMdrNa4um1Sz8lPzsGv8goSiCI6bZcJrGyE9660cHWbwTExDMdDXAF//8tjzDLVUOC4lX2hrAfSYagbIo2FR600qGuS5pkSZQCBIM5vMp74d5WWHdgckx2EegqXPmxajDifQHPaKM0NfHhriv2I+ThjoBiiF+xgeKqL9QCMRMIUWGeGjg4tJzOvxHCaoT9JoZHVW9FawMZaV5f9tatFAtTTNuvxGrG58o+vc2fd8SfTptXquhhXzTqv6kwLH3zwERw3QKvdwdrqigREKDzh8ZcqXeqjqpG/xdEsmnDq+5s6c7k5tziH5Wp//i3yI59RY0qAVr37r/1bCe6zIUsCVPN66WDd//b3s3k/l4+ayEvY8ZHFVhyaldxOrZovgcWjHlKlc2vAuvmWcQGEyAUt5oXU8uTw5HU+r5njq5wAnn4Aa3CSKagC1pF2Tn+IBJ1AE518x2cEMVNWmT7FBXIqIE5OAqvRw94x8GhvhMl0iqtXNrHZ1dEyx7UuW5NiSmimNENkmlZRiDacA6WofPGT85hWlcVwXFJqc+iWK2lKLHpW17cEeLPzU2RWD6MiwK9uHiKDKymdqoBi4auKVvqeXFlzsRlkWA8K5PTu0W3MECJGgNsPRhhPS5TFFOurIYo0RZJkmCUlUt2VNFgWaCylzJJnmeHtjQprXbVJppMINB9J0cbvPt6H47fgt1wx4CymA1za7MFyeVSZfE6WGbj1yUP0ulsyIRwcHiNOY3iBh7ff3sC9Ow/x9RtXMIty3L57jOEsh+Z2MUs08TSSdFzS5DmhyuaCDsxPgHXCLLlosI7U5hQrgY4/eX8VekreRYbDw0M4vi+U5tFwgHbg1QRr1VlsuovLxdRLLaL4RWoXqDwBhAFTin8IE9QoPSFg9+EHH+IbN26gu97CtEpx89ZDfP2dr6NKSwlPyVhIHY5x80GM0cyA5QZSHJLBQrmLGIIuUXvq9fyz5tcvc2i/Nt/9OFj37HKKY7eQzp1a6NTGgBv7J5a2ej370uQwInfK0bJ1+IjxN6ddnJSuSFFlVGo6zMkY/8OOhjhXsqvFY1MvtnJ2y2ENi0KqfpJVeVFvnGRTwqJKTXOw9RH+arAGUVsRmOYzz46cKC89XM2H+NaqgwQjeM4AJ9pV/PKhjX+5EsFwE5TlBJ9MV/Gboac87+hiZAFvWwNsmrEwOrgh/qt9F4OKgGAqgRNiXHcBG7VlcKEuj+vntdlgMwGLawY3u9yU0j6A7aEz2E6P473PfO7PAjTOLgg/39B57HOlx1d3XufXqRKvJXrB+qaGv1yfIptR4uJLcyY3UrCxx821SWAsJWOZTGUNBeV33GATbCjoQ2giE98ToOWFSCdDPJxqeLsV4a9OVxE1zbaGGydegxp6roltY4KfjXtoVwyfMLFtjnGzpEdqqjrh4wG+seLjup1JcysD/Vtqm4PHBtsyG23ZIlkJG5fBurqmrdOO59P0/D2f70p/xruFIZlLx9rUDdgWmaAGklSlgKpmpHpQmK0nc00tViG7STrdNZZOEhU5XqWMqQs7wvqDmsRNPseK0SjfK41oJVdic1hkNGIwrl7zw6hZnYuyX13w1xuqU0AX5ykCVAxqUWfM2irB354G6FeWMIC5zuqgf1DDUKDrogHoHkYT+s7yHhfodkLYtB0RM281wXLTIvdR/qr+rNgJBnLGIMp7ZFZV0vUaJhsMRwLatcIWHF2xlHPYmCSl1J8kDKhNmtqENVebadlM4vbNUqxWGOhTkemh0wtOx+mAzGB+Zw5PGJ+Z+JmyJizJuJbtsPpcMvNYW7HRTM9LAnZy1aTZ4+CkPxGJmGnqSNNIUlx9n5t0BfjyexhOMBpHCHzFsiAzmcfteZY0VelzRznsZJpizUjwby+nSOBgRiWwXDYVHCYJ1+JFTWBMMXUUUMcmAC/Bsxo2X3CsaLznEd7aaOPGlQBmVmI2HYikP+x05KpHszE6YVAngytLhqbObNhtMk7Olaj+BY9Tzl1ZQZAlI3MIU+FL7lfpbW3hwf1dPHr0EN/742/D7dg4GAzwaLePa9tvoxeS1VlhkkT4dHeE248y5JUPw7ZVKI4UsE9L+Js56EsUrnzBC/Zqf0ye3/lE+Bl1plahkCbH0tz6ZJ35JdeYMksRiM9jbLZ9YHqEb72zhbUeQ0hi5JqF3DDx4388QK6HSHMWgs1qq+a4eqZ7vM6cqziae1N7ggozTzF9Fd6iCeu/5U1x460O/CpDQO/PKkKmz5BUDDLbws9/eYTCbiPOH6HbqrC5+hYePSwRZTPYXo40GWGzt4rNboDVtilBO4f9BLfunyCifFQz4Nga1rs2tnoWjGKIbuiIH+mF1JlLTUFenoVstm7Q1WQh1w+EiU0PVEO8+RU7br7+PjGvfJYk/lkM3BcdDc3nNr836h7uTzura/OPf/lg3d9NUEkMlHrMRAs8X07rDUntwcALnl/4pNyg6o23TV0iyTNfa75rI3B2cJtEv2VS9tPTQ/OZL3qbXt7Pq5KFheoCrFPZdTk8K8dq15TkkfWeByONYZNPx+4jCuSVjUTr4Oa9AUYTAkrA1bc2ZNDamEiHsixzATv4O3072B2T+yp+SDQD9sXEn2BdmkTSBSQbajJNcHQ6wmiSoLuyhstrLkIrwdGkRFy1cPP+ELkeSOGnBmANssqEXWI10HB900XLjKFViXQPEy3AtHBxf3eEsmKSygwrHQ+D01ORj2mmh0z3kIJFkCkbQ4J1lpbhxqUca10TljaR1NeyslHoXTw6mCLJK+xc3hTmyfj0BCsrIdJsAs0opGObZzr6/Rl6PZpAkjEyxTRKcHh8jLW1FbBDa1k0Bo6k0GuvrePhwQSno1yi3MkhJB2aF7gxI+Y5N+WmKqZUIXERE9ziaePnRthea6Hj6uj6yidld3cPjueKtMO1dZFmzGZT2LYLx3EkFYjFx2dNdhf9RMsGRxJ91BaMnXNOZkxG03Wm9ei4dfMT7D06xvf/xZ/AblswLAtlUsFm27mMZXMGu4O9Yw33dhNMZKNXv0QmdlYf5WKv+EVfl9fu857cVT4xaSq22ePXeblIrfda83XiSzk/zv/aGB/Fm4jTEoexJTJ/kRwKWGZgJRvin3UKZASZmmjDeqs3P4enDl75YTRlVr0SLh6wWurpGDrMaoD/dLwNS6Y+xdOo9FJi5Svdw79yj9ExXPh+Cn/NxH+734EbJfhWO8EdM8R01sd1/QjD3MFPZ9t1AAblWxa2zRG+2xoK+f9+5OAfBx14DkEEMvguBhaYwwtN+N0SAKikT0q6Pg+1kPntGWbCzTMkNqpN5/Hp4zxrI/eiYN1ZMIny9VNzsRyaoFeUx/H4TKyZOb4fnECzQqQE69j8MwBTJ1tIwyyi8SE70iaiPIPlWKiKSCLYCfrFWQHfC1FlJbQ8hVVN8cuxi/tpoBiQsqluurtNh12ZIDMAakVLseMVeJC6yCwmFbOppDb6q36I77USrPsmkoqsHGXsvlAPND6AjVp4ickttdvTgF1T07GfUu93z5BTv+hIVnYFfHHe558J8DZsg+VCd1FnKgk0j5mFvJwnE+GESc1bMF9ZX/Tgln6+uV5K/qxeDVBfS2oEbWI9w/Wnec/Ta8/iQy+STX+Bp7r0UWeBdazZpmmCH514iKHBMTXYpg6d85mcvwIrWeMVsNEfRVKn0QCc7CVhoEGFOJBuxfl30VBrRJT8BEpNFTBGQJzeYcoDU5PgqChJ5XN93xOWHL+RKYdRppKbYRDeba7xYlxxzvVtDaFLD2J1rzgTKzmqqmHJVGFQG5Ng4zrhjw3mQmSqdcANj12azCl6bVvGsM7PEyYFq1Bbkm3ZsKV0l/N9mWfCrMskMIhMXp4jE25zeF4g1yRNUpFTpWSnObYAfU6VSHq167cwLk1ct6b4Zlc9W0yYZHOEYTgM4aIqRM2ZjWi5qTMv9nkjEGibGa5sduAiw1rXxfHREUaTMYIwROA78B02LGKpgy2bYSCONBheNbOOa6ICgclDUk1hMniFLG06GI+muH37HlDq+M6ffQu5lsHxPORRIQArCQIMnSPAcm+3woPDGTJpgDVTgbJZWCo7X86A/Kp/6vPqTAHrP6POfA3AOugxKno4Xt1BOjzFta0uArsSlVqUa8g0Cz/56R7iwhXLJCGRz+3DloHL5Zu9WCc/q87k0kTbqZYf4b0rXfjk+Ir1UQw4pSi/JmkHH344AgoNnV6C7e0AOgJ89PEIml1hY8fFwf49GGmGnqfh7aubyDlfuT2MUxO37h4gSoXzjtAzsLMaohcaqLIZLClsX7zWXF73OferYlr9kipNM4RxzaRt1s5kP2tUFDzRFH6MpCFg/eLXY1dXLFDOQIJeEK86CwBkk4DzEde97qsE6/73n4yQ1fRNorsi++PDUeTKxF66TywaCeJpKLmgXPhLPSCLbmrjLdRIROuFS+PNXBRRMujPAPL1L9MN9ZzX5iywjkWkFEtFBEtPEHoattbbWLVT8WWjJxu7eIUWINNb+O1NJrBq0IxSPOBCTxcmBg2AG9YH9eh5lkj6K4EpxbCrkBeWGLJyHIlRLikDNFKEIebot+8+wMraJi5vccNYYjgrEOUu9vsZ9k8T5DWwpgZ2vZnjgMmGWA+B79zYxvHhISZJBt3pYpIaOO4zzl5DaBfohham47EURbMMiCsXhcFix5QND6Oh6SVyYyfHWscC+XkoifqbSCsPpt/BL3/9Md55523E0QRFkqLb9WGYaqPD4xoNI7hOC47tI00S9Hod6YLs7g3RH57K309O+uJnN00KHPYjaHYbYW8Vp6cj2EaOOOHETf2DLZIOFnyyGWyoz+e835/vbSUCB9jeCLHeMyQ19yc/+RmCdhvvv/8uui0Du/ceIjArrK70pCvTFFBPTi4vteMp+2FVQBKs486SYB2LKHq30P/Qsly02y1JY/vJP/4GK1sea3DZFK90OhIdnhUZ3GATw2GA+4f0EmE6V67IRI0vXy2LvSDM4vPdjt/rd59V4C8BCvW5KSk+X09uTtV7XwewTtO4QRri/znYRlyY4llJwF1tFClD1bCiFfhBa4jUdJEt0dfnAI40FRo/juXSfLGyzNNP2fQQebkKsPAtDQ+TSkA0MRsXCZj6xX4gucb/JpyiZTi4W9n4pxE3pRX+p+4Qo9LCj+K2fNZ3/UOcpjaOS1+aKSqh0ULbMfGnrRP42RCF7uB0FOFnsy0Utl8HWVxAEfXY/X168eSYk411nTQtm3HVGv3M15cB1j0G+AmoX5cDPNY6aV0zlOSOz7dvAD8MD3Gc++i4FXKy33Qa5evQ8wIfDXz8UZCI51HC5ErHQpGPxGeLpvWG5aEomOqqSzJ5NjvAnrGCD2ahpFnP5Xr1ro/SQG68uWZsR7fxz7d1/GrUxgdJTxnnm5DUNq4vV+0Yw3GBH2zyuIhgEcgiiCTb+TkIuQCYFg0iNjvoW9owYR/3N6ztCdTHXDgbWcqGQhd56+PGhvUcQ7+YmhmV1gbO9IMhmMJxW+S5KDeU9QWnmkKxn8iqutDXEhxfP/bzbr8w6prAGQJWKkFUzYZzxPSxo1ESrmV504Ue7IV92FlgHevMnxwCt8dcXgloGfBcUwJRWGPKeQvAbYmXLw37yRI1LA2eY0qNyp4gmZQNoCRXijUA5wuxDlCfUZbqPi8H0UjFSIlsViCKE/h+IGEQ8hm6hSSDgNtp3ghVF8BVQ4kkwNXyTLQCB5PxBDo3ffSPyyvQxkySZ5njQEZcksr3sdYkc5ksPDWOZOZdAuvIQqR6g81HFYRF+S/luq0wVGYoBecF7pHIyFUAD4FHk0oTSqPI0jW5jwKGo0jWD8syYaRjWI6HQWbCLFL85WUNV9daGAwGsPQUSaq81ijBSzOmMqoQmpdZZxKs67UsbG/4WO1oODmM8PNf/BzbV67g61/bFnDy8OFDrLY9qeHIlGSdqYJ9Hl8QXmad2YyzZWYdgf7RaATbCTAYjLCysiq+mQ8fHOPhwS78joFut40irdANA0TxUGpSx9/G7j5wOMnAUS7zL4e4iomcn9ebOvPzTkHnqTPVeD67zlTzTlNnXjyz+vzno+sTGPoY7165DD0haaIN16Q/JTsWngB2t+5MJSwxZaL0Y3VmY2elVo9l/rs6guU6U82LQqQRS6MKFv1fjRwbK8qr3WUjIimgmxVKM0dUOfjkfozhqYOeZeLKFR1Bq8Jpv8IntyfCKn3n/R6iyQAxCSyehrUVB6WWIy0sVFYH48jAnXsHgiWQb10lE1zb2cTmehd5PlkiRJ3/mj35zrMksYvzX3R5OS9LuUYcol5xP+tbnwXW8WeebCDI1X4hsK72Sa4/o/ksVRqLdOLVgnX/xz8cNiUfqQAAIABJREFUiRyHHguMZRdgQqR/fNZ0WPRgIHMhZ6Q308wuuoha3Bo1QBeyiebPCgPmf2UVVrd0mSbRdI7rjxI5xZc52s/xjCvqsNpV1D1llQgrTLgKFdNULVbCMb5O3zaPA4vJRbwKgbDQfn1zH6xIsoKm1gZ8m10woNduwbUYMJEhicawDE28O0g1peEvpbBFlUoqFyUCtqScsJvHDa/y2jnuD9FuEwiigTQ7oiwkPEwTDb+5dYhMD8XXQ7qmddoi5UMU8XhahGuXupK2OphQ2ljg+JTsPZqpW7iy6aPlyQwni+Xd3QHGqYHcIGOPjDZNyWC1DO9e1rEaWmKySeRdfG50T5JwBqMpHj3cReC7uLK1JR1fy+GDmwpNnl02U3dEapCmMXq9Nh1HkGQsqJT8ZZbMJKCDk/CjwwHCzhZG01SuQzckw6SQlK9pzE6vLfKIxm13sVl8Gvw4xyPwGW9hTzsVWvLOVhtBAHx88wjD6VTYCJurbfhGhvWWjVbgyn2dd3bqzkPz9xebrJ5/FhQtN0wkdjz5ZzEYZ486Y1FvSJhEklo4Ge4jLQZSoDpWB9/+5rfhuBryYgLT9DAe6rizP8O4ZABKHcvdbPXE+HR58at35M8/xD/odyyKo+YyLG8+F23MhSfa493mOctsiTv64pDRF7slZLo6xgx/e7qOk8KRgJW5qMqgTxDQdjT80H6Ayl9FXNJPiGsamR3mHDRQHl8LtlizaW/keqppUjeoZD5Wm1SkQ/xkso69mCZJBUzdkiKrYoy8bmBTG+Ofr4WYjmb4rwMftktjWg1/Hibomin+z0EPnGqzKIbPsAoyqBiII/O+IfNLywQ2vQT7M0cAjEFMSTw31S921c/2rHv6Pgg7TZo3it2hgjuedhdXrJoGFKuLr4tpyp7r4VDs/6XvXXq8F8CiaiRJgiPBFc3CjjbA97oJZpontUxRe2I9mpq4k4T4N2sjaFkkTB2mTib0r3PbcLIR0ozSfF+IR5Vlws0P8SDR8PfDHiyRUzVr+jLgTZ9FAz9Yi+X3H+1ZAvzSOL+gFyC7s46BP10nabQPW9eRcg43uKo2zKIlz0g5z0bGp6Ze8ehtAilqEKkxiVboXBOgIt2Pc13f875JHHYIyKjKWIpu1hgi35OgAgJA6hhavimNnJTFpW4JY53Edfq/mIYptV2RZ6IvUAEFL+f1ZJ2pxn3NthLZ6EKKM2fhzQG++WMvNeYLDsuXc4JLn6qknhwttYJD0zDOdfzn+xzT3CAquSVZaARu2ITgs9OAVWS6DcZRLfWid5mqxpXkWe0NhO2UZ6LgIFClAkao7qAXU8O8q3+vj02YFUUh1iuO7ahAFbnGHKuGBIT1R4mAV01Hnut/Y21ANYWtVwh9R0CzKKFPqfKmI0jOUInQN2SscS4jADaNWfeSxczPlH9QnnV6hm7LEe86fq5Kl1XyeQJ8cZIijiJ4rqq1+O8C1MlEoKSwXF/YkJQNt8VxS8ZdJddE7GUMDbMZTdQN/M9Xhvjb4xW8501xnc1YA/D0HONpioTooMGadTkAqdncXmzwCsemWcW4tLmKjTWqMip88OEupkkKxzaw3vUR6BnWOi7aoa+8iOuNqzJqX2yGX2adqWBxzgeKjavWMiWzln0qdShRioP9PqJUx+nwIWbJQCx2Vrs7eP/GDZTVFGVJe5YQhwc57p8kSDQl2Vdjo0k9X64zm3n8DEbISx+5vz9foK7Sk/P1s+pMtdd87DVfo9T/fYVlxJkXWasmCN0SV7bWpCEQWJxHShRlIr6bw6jCYBDj5p0+EKyIwks13egrv2hgkODU1KcLXKNpXXHssMZSCg1wPmNNQXJtMcLX3l6FoycwcqZ2M9ARoON3Zob4u5/eR+BeQ1jO8O7bJtywRJx4+OjWGJqr4613VmCbBdL+AKu+Cb0cQDcZcEbBvwvNakuYY5qW8B0bOmucKhNPTqMmunyRp+9sgG4BzC1/Jt8r/rVSX+qCL+lnYEvLPnQvc445+3wXYN3yflpmHyGgl+iurc9/9KXLYP/mgwEud2jqD4xnKU7HEeJMQ0ZgaGlh4+IqYotl6vAXuaOf8TPzTic9nOmhoXPxtxAnkUg6Ocxt2xaWlG5Sysk0p5oeXReLHBTK2eHFNjcXfGpPfdxTYF1jSjlnqrHYpdwgw6WVEts9D77dwqMHxzg+TZExFZVpXAb9NWIpOEhZNwlMzaYoshhrnRDd0MXaqkpKbeSKeZHDoRerRDfzwVOeGMpPhGCY0rTzz9zM0MOCyZ2TSYRS9/HxvT6GiYXC4AJuwOSkRBCQCSlMPESCtY6Hre0Qv/1wF6AcknekKOEyJcsYYWfDl+8MWj0MohK37h8j0Uj6peEufRKZXFPg8raPnm/ByCZweHJM4CJoZvAzDUkVy+MYl1baMHTKiuhXkkpHVeMTw24qCyBQGmvAMBU7gv4gpmVBt9jJLfFg/xTTuITj9TCJCUyX8KwUb7+7iqOTBLfvDSRlLKu4YbMl2YvnrrBjFg4X+cRUIo0w6Ffg2QgCH/uHR9wT4b2vvSXXZv/OHfzR166izCbodYL5l/Me0nPqSTnsk0d3URNfw6xrTNVFCsvETt6fCphOEzl+GssOJzN0Wz7G4wQnhxmOjyfo9hz0VjU4BFkLEzfvTZBZ65hFqcjO2AWnGbkABrXHjFrQVUF9ntcykLn8/rOuwWd5Ipznu77M9zQSxkVBzWJABSTQR9C2GWeunlUW3mSN8ndeW2bicUw0n0FmI7voivH8esylkoFdFTiMNNye2VhzK9wcUzBOL50SfuCLrOqH4R5820JW2SJHIutCOOI12NvMvUaTTll7aqitW8NAUhs3SWol+62IMTRC/H+nAVBmsmEVd00S7OjzZJj49727SLMNfDTQcFcLoBmJMOs28zH+cgf4pwHwSb6GMi1UkqFYG3BzKfwXAZSUOXGzPa2tEgQEOt+z/uLPX90Mq9dP9a21+d8zHoPHZS2v6DjP+BrVnW48cGv5br1ZV1UxwSEN/+NWgmg4ght2ZW4xtAwfRC3cHALf7MX48+4xorTA3SjEP/W7whQioPYdew/rNvDT8Qomhot/daXEwWCIH+8b/z95b9okSZZdhx3f3WOP3Gqv3mbhDJbBRggAZQClEcAvNIMJ3/TH9FUfaDIZaRRMMJEEJVGQRAOhASgMBo2e6ZnpvaqyKpfKyIzVd3fZufe9yMisrM6cnuoFZLS1VVVmLB7P33Lvueeci0CM4m2ysVm8sQw4YzptynO6rnguqXogzSrciRu8luT4+qjBPC1QBn3pNimBrVnHjZxlWq0kUML1Szktg32mBp7DAhq94ITWJAwfBXptJ9ZzRt7PP1eMsMXMTSu35XejUT19f9iEhcVHxiB3O/RCdHA6T3G2LFA0HoqarFL6jelZLYw7SspfcSOMC4nCWo6jSRbBFc4P7pFR4KPKyfbqIM8y8RITUIDgkymuWrNrYwn+Kobxc3uPq8C6/3Ds44P5JltNAbtBx0HMwl/jYj5fid8cPeA0HmSgWAlIRWC6rWoBVlnUiEJfXsdkkwmoyki1uQ8xWEWUDbgvRWG7zxo2kxE/MW4Ig0D27LwAZqtCZK38fIVr1MBdYPqWxVw2NQmQdDw8P1kJ8CISJRJT0SDya8Shgof00CVYx6Jrvfbu0wZMntdI0ZNgHfd2FrcZ/5H6Kl3DoXODSqMkYmHUdKDlri1dCXVN2cTSE2YhuwgqLCEeb66Cfow1vz4ocZj38DBK8Zu3Cvxfz3vIfR/fiFbYbqaAH6OQBrdUv9SSA7HLsjapeHVnsZw6DY3zCuxsDeX6jyen8OMAb755G8V8iXw6wZv3dxGH+t0ltjPB7ubfr5rAryrGVAGVgnXn8QgZlDXCiI0iKmEJJd0I84yF+lK6qK+WFT56fyJ2LFs77CRcoteNcHqS4uk0QNZ0sFzlysAXjpE2SrkIsuh8u8njZ2Ecfp77202u9bM+xxbxNllMkktRYkxCT11Jjs4iH2Xz3APY6VPWhDQR0v2Uz2WOIoC+NLR8tUD0Z/1+fB1bIAVkzrYQi4BORE4MG2616PYj7O5sSU747k+fIA+2RLpPcgebxRDc34wz6YmpxRJD5jVFIS06OGhop8E91de/00v09bs97G75aPI5IjeC04QyPmmb4fmixP5xizwbYBzk+MVv91BhisODEo+fVAh7MfxOg9cf3kI2SXF3q4cmP0Hor4QpXTDOF1xHFZIaedomNi+T8P48o7m5djb3LgVzbYMXHhv00reNHC5/4hfJ5LWfLWzwF1jExMBUycP4fzAery/1cwfrfvK8Qb86RczukvQOg4vHRykOTuZo3EjaodcmKdEt7dU/TKfgdaVcglN2VGhbaUPMIEAYZ9Rzh5HI/ti5VGp89oCWA5EgjPVle3WH2qv/xjbI1XfWqs5GkmEAO/0Nu6xWeHB3jKMnJzg5WiLpbmFF7TwZkCJJ4IZQwq2XCJoldrcGGHVjDDqBuI4QqGPHRAYg/J/eEw07v+gImkDIBhv053FRSjfVApNVgcaPkaDBqN/Ds+OZzI8i2kGORAKVoK1ELl3S+4echDqDz8Q6jqVSSO8Ossx7cYB+7KHrT3F7JxYzac4v6vDffm8fhdsXjxQmpgSkGOjHHYhswC2WGHR83L23RwWl+E2ssgKnJzMkfoSdXog4aOAFvP9aGW/4RDGO5mUy6GESEaJttBuYx065rSvXmBYNDjnn2wB+1JXgaGfcwdZ2hKJu8R//5jHgxSgazjNKYV0B7LhoJUB9hUGU3UQJ1lXFCjRU7vW74AIQmXKaYdwN8OaDMSIUSOjb5fJ6GExrAHxdoHTd7286568C6wQUNtV5etdRppA7wL37u1gu5khnDY4OKpyetQiSGq+92YHrTNHxXSzyPp5NI/ER5NygJMr1FUiyYJ11NLKOLtddq93oN6sj1iRZzPSNl44yAr7a+8bLvqs9WKy593oOGON9Bvpk1FKSw4BKAgVK1EiMobTHj9BU2mDIJgfcTzU4NpGGfPiXNz7cFwIngCeMlgZeN8TR6Sn+9SE94jRZpD/QrpvhH/YmyJtQQDSC7NLdWczF1YdV2CRS+TT1etO5UgJzYZeQbUIDc0oTWvxwFuKH8wghCwbSnZUvNMR9txXQ53eHR+g1CX68TPDTMoLn5fDdEL8+bPCdYYrn80OR5/7fj0eonBiVH8JzCtO11jKTNCU9r79aCfKrBVk+fc3Ye2z/1K6MLzy+vKlgoPrLgaDcXRsVG82nsjFkffBUah18rQ9805+h9WJpshQFLf71UYKUTRJ8B1sxcH/Y4qcHJSo3WpvlMzr63a0zfHTm4e/SkTT+8KSARKm0TdrPgdbz8bLXuckZOB8866EFJvhw8Us7Ld70T8Rsn0E11ysZ8IyHRsOBVKHLskDDYqWY93Mdk6nHM4DzOYDHuS4FOGX7CQvIAB1X38zrdtGrf69gEH3gyESyiS0T+gZx4EjBbdiLsbvdRWf1HFHSlbgya4APHk+xyGrpvi57PRMZA6i/0trXWomh25dlZDJRCNjgoyqEHca9sa0qkTn9cNnDd0YlgobJP0FPHU/6l4kPYsWC2JfNAbn+nsmuYaaasBUdF//sw00rGxu7EPgCkijEnLJX2quwEZlpLUOwTucSixiFQBt8bhh6YD1DvAfNB9mES4uZGotplKnrwCb8PFcIrtGzaJUTjCKzD9Kk5HS6QNkyvg3XWYeBU6QBjF4HJcv0SFSWnr4vE2xP9u4oqBCHet8ogVwVNeYrMje1yYTuqFoADihdbUo6y6OThAgjJsgkT7CzbI0yrxAFAUJ2eJWOe2vYUP09N8Ak7UlkCrk24RPJJWNwwK9SjCUWdvGgW+HfH3cQsmGGC3x3cIBZWsIPuzL+ZO0x9rHFyld9/hLwbEq1mAk8F+MdNlhbqYKkIqsuEfAgaErxSebjJsXgm8Sg189e84yXgHUSEzq+yqnTHM8np0i2htjd6eP05AzZHPjk4xRlE6I3anD3XgCnnSFyQ5ymIzw7ZSOTQvNbw/SVObRu7mELVzfbjey8tt+Le7N0TGbeVauX81VSvRuPw1fgiVcxK7kGdT9UGTgbvjAW47mlq4RgENV5NQIvlLOJuQrz0KLUhgabFlj6Nb+84MJpHMR+jIas38BFr+NiMT/AcOjizu0+uglVah5++sEhnp5C9inOn4JOQFyzdm8RoE5ONYnnhGdnCTHGk5KFYAriyBKmbH/QcXFny0M3LgHp4urBbSIRc62aFM8XOQ5OXKxWHQwS4OHDFmGwROhs4egIOFvOscjPECcJnMLH7a0x9kYuAjC3ZRd2boW+NrRpKrP/GRa83KxX3HF67VV3MUc+J1MZhq522Xjhrn/Z+djlNa3zktdMZYyL4dbWelV+7mDdx2ctspOn2B6PUdQeThclZilvOjvmkF1H1JjJjibLEp+8wofcQmUgG/aA2SwdAitMJI3poLQa7mLUH9CFDZ98coD+cCwMHAIulpXAyoh0tX2F1/h5vZUMpYHcxQzdwu/rDzQBgbdCUSzhNwE64QB146PgBsmuNXrUiCC1G5R4/V6AUTcSVhZJrw472JTKqiEbkRUAeq8xUN0E6gic6cJQFgVJvQyiDuclzlYNdrsBdvoJjp5P8fHhCmmwjdztyoQNCBSyCygom1agjZVXvg+rVlEUClMsRI7X7owxjFNpnkHKcFa0cKIRvvf2BwrWOZFU2D0xqyazis01GkQNv0+GBw/2EPUiHJ+eCI23rT3c2d5Bx+V8KeGysxkqCTYl4HBYCWWnVMq7+PMadc7uYdqBRyr5Iv/1RIbQ64/F8Jtjcf/uAH/zg/fhRj2R8ya9MWarUjrFahVAw72fSxb/ksnFwI7m8n6Tw2+VnbbMMkxmC5ydTQSQRZXja/e38PBWF0mSSDCgB+b1oNPnCdYR6GRwzHWZJBGmsyV+8vhAOhnf2hphNQOePmtQowuEFR68TtboAv3AxWwZYf9EpTetFyEjDZytxsXUU/cGFS2otOcmVU9bbbeA1uafHDMLcL2qMfm89oubvO8mICkMe5GBEoSgT5T6j/U4l1YLqXjSwzIgGEqgrmnE34fd1Zj8SCfQtS2BBYtePTB9k++lCR+RRQbcBEYadGIXZXGKj1YV3pnHcJOBJG/bsYtfjp8jqjIBe+l+yaSPgZR4sknwb8E6NURnAigOHhtBFBOZ2G/xrOzge5PQzDv1DpXG5SyFMAD32cTLERfP3+kuhP33/1VbOKb8iddaBxhFDu4NcuRVibuxi+bsBP/7ZAe9LuW5trHTBtBzfjiY2PXVg3Vmt3/J8Otv13DEp4F1Lyue3vTG/rzPs59P0EjOUFOwMH+VaMAkfNwzhpGP3xufoV7RiD7CoBfhn3/iIaVsTYo9KuNPVxl6Sbyu/pKSmmUFfm0PeOc0EoaNyOEY9AoTXS/k00Oky0mIATDWoYB2Fr8T1/iF4CmcgIb+EFlfN4lQFrl8XkPAWBo0MDlqxHLA9SJh5bDgxCRWJWLKsFNI+uZs5JveEhGsknXGmMEypriSvEZY9tvDLh7c6aEuG7SzfWxt38I8rTFdNThb1ALWyfokKGEYWZTNvuIwU857O9+tRLitK2XgkynFOJP302nxt6sdvDcLRb645Wb4rx+0COpSpaHGHJugF63uv7yU8qZ3aMOn0HHwgxMfb58J3e3iQ5gtGh9RluwRqOP3lWYfOnPE1c8hoAdhWoUEuDginP+y9jgHFRDUgp2y6c53LgXsJM5cG7Krf900ZUMqD7HnSKI/m6+QVa6A5SxQ8j04z/jg6S82BUrhMwkw1wgbcRVa3OyECNi1lmpf6UjsSiwxXeRrebnmHNwd+J2FjyrfhXOCHV/5Q7LPeTZS5trvJgLmSWdsYeyqz7OVUcvZK3NXG27Za9Ofq1SWc0p6HvuBdP9etT5yN0A6mWBv1MGvD88w7CQCKopEnGwdYQu+WladvfkcSzYl9+pUgPXBoIfDkzPMlgtk6Qq9JJBGHt96bQt7W12V+AqZ4nraxiuLp64A6zj2tLjgPseZwPyGnXs/eHaAJG4x7g0xnTTYf1oh7m3DiVZ4+HoHQcuicIBpOsQnz1YC4JJpWbALp6/MHvV51DhT59v131WeZ1him/Elx4njRbDuywYebr5jXP/MC3Emv19Jr3Aq4bj+KQX3hGG3Wi4EFOLfpfN5zuZ9LtI0k8Z4JHKIhHx9cp43Arr+Kj6nZzD/RCRFbPq5R2GDqjiF057h/p0eHt7dQyDF7gDff/cAZ4sCTkAiB408GS/ofBG2GAsKppmkwDyCTzDn5IHEOFLBOq7BnXEXd3d9OOUSvrMQX1wm+b6ToKhLVH6BrA1wtgzxySe06mjxrW910Y+XCOoYbdFH5VRIa87rCukcODue4K3XtrEz1GvivZAoQPW3pqP5RgOxzwGsO48z9bRUD0qrftyIM0UloI+rQOHzu32xGcznNAtePCLNmLEA1dC7oPWwtfsFdoP9f75/gNnyOcKQ3CkfZROgcSKRChLosK3TJeCVatKrDaOM5YAMjHqAqIMA6OdDEMhhUFpje9zDeNjBfKZGoUXZotMd4tmzIwRRB1HUF/CEjLuCB6gw1b7KDwP0yOy8bERpxli+B734MzRNiRARvIYbm4PabdBQOUIqKWVVfoRRx8HuMMewF8JrCoQOGW+1SlRZ2REXx8B0SWS1QwFSTV4dAc/kYGHXKylGupjVCR4drfDWrR5C4+Xz0cECT1c+cq8vOnMy37ymREmTXR7kpisfQTBWpOHQfSfHuOvg9dsDdNwVnHopYE5NQNjv429/+hSrtoOKmnoGMzIPKvQGLXZ6HfQ9B/PJAfywxs6dEc7mU4zHO2hLD1VWoSvFYhqBM4HiRkoAN0RZajDFy3C9Fr6MCWnzlA2pvJJzJctJ2w7FVySOOxj0e8jyCu/88H2Md2/DCbtYlTlOZ5XMPTL7pIoikh2lz7+qhwR/fiTdb6MmlU5inkuGYgU3irHMCL76shZ+6a09PNiN0EmSdaccWUvX6HJfVSB1FbOO750REG0Z9CZ4+myCD55O0XIO9F0Me0ME0Rbe+ckZCqfA1p6H+7s9DHwf7713iLTpiZyBTN+ca8CALJbF8bOCdVcx63j/pbq30UH3P4VgytK2OS95GCdS2WWg2GDu9dDxNNGPmgwHqYOPVgk+XMV4GC3x3fs6x1QuyP2ea8iar3/5YJ3slEJLZ/JGeTvl+S7++szHoywGakqY1DeELIXfvz1DuVyickJh71gPMJH8i6G9yve5h3JvpEeR3Yl9Apt1gcCp8Kzo4C+nHQQud14tHmlfCZ6RnI2VGPy3ToR/NK4wbjL8pAjw7tJBJNYAfF/qJGhSzEApxHe6U/xkHmNZM/FhZylB7K5gjL3a83Zzj7ryNJcfGt+ejQ5nlv1uX/+CZ90aMHtVu+A177NGERWG0uEje4zzQ6gt5g02wGWRkiqY0PUa/HcPFzg6nOHI3cGfn8bw3EqAWEnYCFaIn5qy08hC5U3SogHnmC/G0MKqVur2+oJtSKo/MGiFDU4N+2xTWS5wiOmOYYuOXIPf7T1C1yc7wxVf1ibs4KezCPsLB4+XKgsbhQ26PjByMtyP5mBTzaqlvQPjOTUEWb//5wLWKbNOxDTWyoOMKdpheEDk1ugELBrkmGcTxHEPJW0o2N++4aFNibreLynAfE5yKLL+bKKgt4yxgEp1KdldFDXGSYsiGuGPP4rkbCDIw7lCCfTvjY+w3e0gDDtS7JwvVqhNMeMLmvGf8WNsnKnr4J99GG+8z8U521KRIHEXExF9nXRqtx6WrTaVUKCOLBnuW7qH2v1LALqNLtyW1mdl/DL28n7KsNOPcZHVZH7X4rvMrrQEbkkYyBnv0m9UmpAYjzgDXOk+zku1agIxbhE7mC4tT5xSm14Io4WN04AplSIIZL4KdCj7cS1MGUpmnboRCxkSKIOYnVkp42ZXaPo5+cbP0ORCchYpECh4uLBc+aeCvupnp4CukAjk3xKdiSqDUk36NlHG+fujZ3h9J8Z///42fnc4wa0ecxyeFyw0q23LBYn/Z5wNF/d/V8aWBeGgXiGWYjZ9/Rw4UYQVG4UJO6jEd762g72RdoPdLG5+Whz5qmLMq2Sw4o3ZUC5NuyQy6n18+MkhnjxfoNcFIq/B/TsP8PSowtMTNpNY4MHDPm6PYjSLHEenLSbzSnxtyfQlWEcpvjqhspBnOaU3B+s240z73TNK6enlbeJMmfN/T9UbcpoZL1sbZ/IekA0b+wSiC5G+drsJqlJ9w6tKm/Ww+Ue328XJyQRJp4PlMpUmKgRceeZp4d02+THn5pdUCiGYKPYpkt/xS+cY9FzsjT3sjQI0+QLjbkKIGEfTGo8Pz7BIK/FRZ5wpzF3xjtUCg4J1hNYMWGcAO2Ejo5LcOXRr7I77uLcbIcIKnrOQvYZ+dZTBOr6DVT1HG8aosYX3P1zidAncul3h/k6JXhvAKSI0Xok2qCRvKvMEh4fPMR5GSELuN77EM8wHTFZs9k89Ge2ov4Kt5cJbbMaZuufq/m9LquKFybiFRTORxmoEpX+ev9qC4BLxfUFVsk0ZrLL+G7QNc1tiJQG2975Az7r/7S/2UXXIYGkQBB2pzuZZLZ6HUkCSg3gzqbkpKHGz6F1uh2GVyVKVyU1pCrXiDgK/RSf2MOjFoPEjfUSki4kfi/8DFwaBll6/h243xLODFM9nmfGlWIfLl+afvbarEqEvaBZcqDdyfM9RZ0k9jFE0/166uVYsyEKrHPgh2SIlKvYzYje7xhMQj4FxPyJYF8NrCyQh6bxMakt5XpqXKBugN+gjCAsBQsmo85nErA27lZWolegWx2mAg9MC9wY+bvVZeXKxaGP83aMp5lUsVUfKYAOnRk0pHSWFjLQ4rZk0eYEE7gFWGMc17m1HGCWOSDfVXCSW6umHBys8Pi5QOZTWsuMe50FABa8VAAAgAElEQVSFwSDDnfEIe3ReJ6XNWaF2MhyfHWN3ew9O4yOfFzJHWBkWL3T6z0igEyDPoZ22fDUMp49JQj21IWhzY5ZOUK02RKCMqNcb4tnTQ2R5i6TXR3/Yw/N5ick0g+PHiDodPJ/M5H0lkCK+8YrButqLhZnQdwtsd1y88XAgXVRPFzU+ePRc5CmUQ715p4uHWwRF9XBg0HJO3d3IaC+vgFdEB7wI1inYwACFHjFMdtkpbTrL8MMPz/DGG3t4cKeDLM1wcJzj2SRD4bXY2opxezxAz/Hw3k+fwu2MMFvlyCoHDbstCXdUkzlWqpjq6ew8Z7N8lgPGbv42gHqR8vxZ3vVLeo0Be1iFJ1BL7x8yBI5XLqKWa8/Bv3zcFaPrLXeF3TBXprTn4MfpEL8SH+L9chf/8FaDkZtivkilaq2d89S/Uo9XBQG/jAel7I2r1fSWcnRemVPi8aLBfzgMkYS+MKGELeH46Hgt/vHoBFzUtd9BJfJ3K39SeaCwNQjGSAFEA0YBfyjtb2uETonvPY9RwcdpQxaitL+UfZP7FJc9PXLIQCEY+I2+i2/5BY7TOf5s2kEv8uHRbJJejg5BPQ4jpfiUmVEaQkaJrl2pK65BHwOO2n9/DiDGuop5MYMzbOHN9jnGt9Am2JeC6HWV/RUX8j5tjlmfvHXiw3spCJjOU3sfbbdeC9Xo77VpRs9z8DuDM/xgOsBRGQAtz0QNBKXRloBdPHM2KtCSdPM49YyhvO5Em1HRmhe2Di/sSG+M+FqOee5LaIuhAhi3Lnq+h2+PKswrB/srH1PJezYl0tYUS31oul6L++ESb0ULOH5H5N8yQQ3b52Iwfh0IbFt4fHocJ9OZBAGOywa7kOw4Rilek6MpVtKgZRmzoVWLKO5JsFvklIepT452r6f1hbL0lOF6k8fN4kwF6zQpkOSJMnfUOKt9/PlxhHHUYHfg4SdnlGhl8sEEYBRkYSyj/46iAKPYxe+Np2Iwvcm6eTFy/KrEmbpvfzhz8BfHllX34rU1HH8Crrwn/I/7k3RH1ftAljATLYKbvluLdJTrhQxk7RitsaN4SbuesLZpSWI/SXfeiw/LeJzLkLO4Ucs+zhW1yAmi0vJEm0EI8433hYVI20bQrAhtP6vAUodxr4l9+b15HqonmYeTKWWRZFDTHkWBGcaNSeyiE1HmqgBeg1IUGiW9WwnWse+DWJ6obFaSOGGqcLNgcUuZhBKHuQQ17X5kdh6C0bwOzhmZKBzHAPP5Em+NfAwTB4dVhEcnFf7bN2o8SQM8GPvwV6fGUkTuwCslS3DNEtgnSJe0K9zb6eHOLg3ogWcnOT7ZP0Hc6aLMV/ilN0YYxRo3q5e49Qc059QVwMqrAusU6LWxrBZHSCigTY9Pf7+iQlHUeH6a4vFRhn/wzdugjTML7x8/meMsd5C3KR4+2ME4jtEuckxmFVa1izk962iPIF09FVaR04NAicSZtgHgTfaiq5+zGWdebszx2d/1S3qlLDOdB2QNEoSk7LwtCczliCJf1DQsYp1Np8owZdE4DrG7u4X9/We4c+c2pvOVgNSLJZvXqKfweZwpq9xyzb/wL8oYk3shpY6SixJlcAp0wxJeNceb9/cwimPxqU1rDyezEo+ePpfCQkmik7zOxHSmic2an0xGtoB1Op8pvWfuLI0ZAzZT9HFni/tXAdACzI1Rlx4cv0XlpijZmAcjPHpc43hOlckBvv1GgN04QFBRg7ZE6eUoqRrzRigrXgdB+EwwBCXSGA9kuUbpwy75r8Yf2qzqVT7Oox4F6kyqouUSqt6kWMddmBYFhs3Kxm0biJzWf9R/+4t82NzQFihkLkjbelphBRhuf4Ey2H/zVwdYIZJKFg9qCegsei5MN/3fbpY3MxvnirZBgQFGxO9CQqAL5DwJdljRqJVJx4nLLqCRV+Pu7kg6OiURmVas+mUCxogcgaaOjfqN7e8fIghjxEkPZVFjMi/B5p2k5JMj5voeCulmS7dltlgnY5DVMiZbWrUivYy+eNxkJBZg8wUCYdYLjJ3ZBIPSw1o8POSfajSu4+Si8VphvfFEVhTZBDqsJtJ0k92hikK8T6TbVFWKLp7Bo8hWXPq38CD3UBc0PPaQN7msJZFUSXxupZf6GTaIkgoUO8O1BZomk2ohN1ORhMp4KZjChPPBOMC442uXQzLjaFLNlDRwUTUVan4/z0NGNj+AyGkRSWLqoPH6ODytcDwH5kt6MZCR2aIxVVGXzReYGNPzkBsxQcFmhr6/wF6vwb1RX6i/4Fh5HvI2xrKM8PGzHGeLFn7cQZavRErju3MM4gD3tkcY9X2slnNEHR9puhC5QMBrzTKpkpN6TTyP1+KFHioHWGYFjk7mKMoAy5UjLejpEzUedDAeRBLc5dlSmk00TojWTzA5W+LpsxNsj3extzvA0fFUuiVzs8jpzeCHCKKemIIfn5yKlx3BgTWryayflxzd1+41AtC27EDpwclniNoUD24NBdEP4wh+0sOTg0PMFkvc2e5jt++jT4DWbcUgm8G2Go2fU8ovb8A/z6a3Ts65LzCWlxhSxedcFwVZnPQgaly8//4n+PCjfTx861flvr399tt6yMc9dAdjWZes+Nze2YZbNjiczFB4IUo2O5CKOCe+Mj4lxN3oCGtW4LXj+ffnCRfB1fO91oLLiuUQmFe7be5t6oZRlDmSKEJVsBkC13iIPz/2sSiBP3qzEFnr9xcjfHy0wB/dP8O/nd7Bb3SO8FenQ5RuhG8kC7w77+D2KIRTZviDOxPMmClxbjchyorG74Hsv9LBdD2o5zDFuXhND1S9/hsUP5gEys3l/FFvLUpMKf1pamXbONxTpaJmoBHp7slzhsAZGVE1/m4SCduDO9bDQY13Jj6+3gXGLucjm/FQfsB9jUko5c/c0wim8XOZnjXSxIXbrAVFAl5DWeJZHuLteSxJqtRSZL9Xv0p2CXPY2aqNcKst8JvbHtL8DPuNhx8ve9INU1lDlgPGD9HPWOeva1mAfvvzh/n7xjDKuMo1qAeOeKEzeTTm6vw5E0MZVenOqefE5kOOMnmNCcyM/FchcQ6h+UDzcwuOGf6TuUfn77kGz9TAST/PmCivP9e8pYWBftZ1udnIwr72HKwz90w8oijDUxBNRlNxBP07izNm3MU+w4QjijWYirORwZ4XdfVJaoZ8EeTQvdCa51//jTZXw+bo6Ss3wDxh7Zh4bP2pDPE39wg7oAQJlAVL77ffHM6x6yzReh2TBOkASPMfgt1GyknAmFJ3shsYb6yvgWx+r0RZeYi8vnhZsnkT4y8VMhJs5irLdTg8shAVaJbE1KS4PFu5XhiFkdU+bykR0uY2yjrSOcgYylbcFbK2nmDXjacC5udjp6+7HGcKHGrkcpS7EkTkdU0y4E8POtLEiR2fxWtMAiz1AtTCvpYx6VtG1UYUJfK7jlPjv9mdI2HgLnaFLRYE8wXkYVzJYJ7/07uJ4IaOM8eBDb5kuGU/4NjonCTbio1+FJ/nnFMBKv/pSnHClbESuNHnK3mtmnjJmJv1xuKs+O+1amXC62HB/Y8/8rGSwgHBR+uTrEULYY+qnkL/lw3i4i4kecD659pwgtfJ6xeQb7OPhBRSGpFQhgEbGPGh60teI+oH9TrkB/E6GW8rOUB/xhR2RU/D2pPCqLDYGEdb5q9huUozNFmznGuqKGGhv8PGIfw8CZt5Z30UtYPZko1O6D2szbgYM6vHHb2i6KlFXzbK+vjyRs8UbhS0PBDvPmXJCWjPHIMm+lWNnB1pG+4prigf+A06MbvVKvOQnrFiqk9QyPGxSjMBmvZ6EVLHR9JWeNCrcTBjfuBh1UZ4MPDw7V7KrnFiS8RcifNPQZ+XWbDcLKHlOLL0SeZrvZpgEDa4f2ussfX2luRQTw8PhV24Nwhxa9xBkvhidUOgtq3IJFRgQuay5EbnO9zPE2Pqvm2+h9RLeL90TZDtyU/JRUIZSRz+ox+9hyf7J/iFX/1trLIU7733Y/FEiztDBEkfeZFh2O9ib7yFdLbANG/E9oA5kXg5ih2OgsJ6PJyrnS6WYq7bk/4+/P76OJPfwmvZJE7jFs9nzESANEM36SBfZcI0ZRdvAqdhSOuiFHvjLrbHHbzz7ocI4gS3bg9xenSCu9t9DDsBJs9nGO/uwAlcPDs+w8l0iZyJGkGpOpA4U2I/AUT0rDr/3+70F8/gm4JLooSw+6pp7sQmLtxXZD1ROWEaMdoZoGcaX8YzQwkkIbtei6xdzxtyYcgSzzOq0UguUDYy48zKMHsjglK03HHYDqqRY0vcXIS5S3IKO5W12Os5+OYtNtoh45DbTwhXsJQMeTOFlwyR1dt450dzlEEPRXaAt+76uDfyEUpH7UaaQnIn1AaLumbWI7YGwGxEqMSg9WZvKOit26CVjteNfAda5TAO4P3WJleqKpDmPWSYG9uDi2vefqrKwAWYM3uXWDXxbJI4UwtDVC9cjvEu7yHyOca6iL/j+1j/8c38W6KpT83DX75OLzNfN8kcct5yPdDjkqz7rS9QBvu/fO9Y6JuW/qtglA0CFYCSCrMJHClpvP7BCaASDMtgUqmI2QA3zhKVWznSda+tVuIRNO6HqLIpbm0P5NBllUy03wbxtSwP/kmq6snJGaK4I4AdK+Zn81KMQ4M4gB94cEMfizTDbJEJy6fmAiCQVJNVxS42pdDRJQ2kQSYXmEnY9MZxHIy3kDmUbBClMlKCiVyMLkq3Ru3Sw0MDUGVgaABCsI5gGIMpMWR2lUE26EQo8wwZmV0EjHgAciJygyAbw4Q5GihRgqNm1uKRoDGfeRj/DIfAG+nX2kmKDRXYwZTrQkwlmxwjL8N2P0K/EwplnC2jmYT7bObBDcgAJfTHkYqmDeh4wLUeyjYWb8OsDjGZlZjlDfKGnWEBn0ENgxbSy2mQLbWGJXa6Jd683UFfwLscjVehch0UbYRV2cXhhNT0hgRCVJTqUYZQphIAD2J2HHOwWi1ksbB71c4gFAPoiO/nAhmjC4QI4g7KlkBDhbwq4IVdzGYOPv7kDPBCJL0Y5eoU3/7aPTTFTABiDiSbRzR+B8scODicyL7eTWIU2Qp7e9vipcIAK+7EWK5K7D+doKha1EFXAikFDy7l2hcWy8am+CmLSI4pI9MJnQI9v4Jbr7A16GA0Hgo7h1LvRVrCqVPc3dlGt8sIkybBslPDpW+RhMg8UM5BkPVMeQUVCgGJaUTNr01ARKjeKhGeLVbI0ga93gBF6eL5dCZB93w5xSptcfvOHZFjrlYVVotUzGe5XnJ4KNxAkhsGtpQjXQjc1uN2s7G8fq/6Kj3j+iCKc0PWFosR3EtaAmcMlnw0TALhoBN3UKwyFEEHkZdJUvR/7Hewaj38YjLBtAnwpB7iV3pT/GAS41tjTZzfnzEg9tGPHFSti98dP0dLjyxEUsFWwJ+gtS242IN+M4g6D6RuVtgxclK5ydUarOOexb7eLKbQI4IhjuIiNzHA5TlDCU+LkD5eDX36EoSRh5PTCTKyJaJEJPKcw9yzGPBJV1fJ/42EiR6QTMyqBh+vOvgoD5i2y94sviSc/zIWZC67KKoAO3WJ39ol1rXEu3mCR2mgDQAs/CfApE0ENpLj66bhpsxSgigJRwwwJe3sNKkX+bthfmwCVjZcW08x4/oowImVHGwCXOotpWeMMZXVk/BiBq+XYa7GgGObn2W8fOT2bgJ4N8Bw9a0NEGYBQH2jiw/7Pc3ea6/RSktfmjReugY5063018iV1nYCm2DpxvNsULh5QZeB0csXew7JvZhUbwarn/4+m7dBQRCCETWTftfB74+PkNdkLPAcOC/uNR5tMRQIVKkOg20GzmT8UGaoTMI2IqsoQNAOCfUgDApU5Uy7q9dkToRwvBKNUyrwIQCKSgsN2qtycWn2pAXOkqx5A+RdjDNZrNyIM01B9LolYRbreYwpb67g00ZQJJdDE3rGgjTybsol5m2IP33Wke6fBFQIngmjRm7J5iFuVmvL+KJAGPG7K2D23VsZnqeNAPmUf328cPCNYYFvdedARj9Eft8AVeNKcZZNQYKIwCYBOi0Y2Lmsckn6/RKsE5RQ9qQ1WCesNo0xOcYFJZ704TV+Xvwp9/9QmPXacITvwbyKK3g/C6VrMZMjxVXPmdL6Dc/b2ui422LIBoAs8buWMfS6mQsYOxXTIE0KLAJ4qOdwxEYjoQ8KQ8QXTlA7U2Qw3269lwnjw+wlAhLQBJ1QL72NCYi1UowV9pOAlLqnSNFbromMqEK6N/ZiH77I4o20imFRy2ZDPlZZI2bwKtlVkJBSIgJ26mFogDXXEUZQxJ8xDjZqEwLTBKnEpJ3ekZxT8l4BVqsSaVrDE2+3Whh2/W4kZAQRcEgdRK098rKWOcUzZhDQF9qDODSzkFQ3WDkhvDLDb3QnuNNl13PmaSwQ6d78cjDsZrERr4URG5vQJW6Bjl+hLRa4d3sHvcEAqyJD6wU4my3QCz3Jx8KAY0wQnvGm5kWWcc8YcJN1//OCdTILua/wc4SJzjmhcSZ3FBI16IdMskAn6WKVApPFQtbb5PRU9sN79+9isZgjy1qkZHHp1EThsTWbylP5GVyT9vMu7js3G8vr96qv0jNeFmdq4c5aXri1sicZZ5Zs8kdLNnZ4pX2M6yNkl2LuiZS91hlGUYudPgsfwJOnh4h6Q+zd6iObzuV3g9hDWTJa9dAGMUrHxyxt8f4nB5Ib0D+Wirmanuqytyg2cH5RNs6wBWJTWNz0lPiUYda5yvcke8zI4xlnsrMn50DL2I772WYR6NPuG4sldGqnV3sobz0edWVuHk+OhW3u+jHoLBMIRkDFBwtmCoRpsYD7yjkpiqDbN/cY6+ZoKMOt6ffOYk+B2pmj9ro4W43w4/dz6uoQuEu8cSfCrSHXcWYUBTwDeGoTsiMWwGl/vSJSijH03ePzuafRaotFHDalpK81N98GCDxfPeANWCf3y1ikna/5zXWjXuo2npQT4FJXafqcb/pgrgkhG/GYXNcFtp3ODbsfbq5hC+TdVHK+yXiVPcf8b+++/b0F7mxcOBp/gTLY//l78/MbuQbq9KDX2Mce6p9VArUR5a4DIQ0G+BuaKDbFQloXb2/1MezGwqBaTicYdENhfPHA4w6r9+kcaRepS0t/rAJBoOzAIGA1wEfB7lKkb5GOTso2g8XKwclkIdJIsuvYGSWrSszmc/HB4yHqskpM9hhNJj0FuFT2YrkWxjfJRFkWLFPfN612EpVmpZHJJoNg/do0qcyl1TwZfKxSMOhga+i9nS3R+B9PpuLd4YZdZX34LqosNdehVFEhtRLK57HNdnRmKeq9IuuGTKUacVCiG7sY9LqIo0TMd/OC3Y+4oAu0dYok9pEEHgKpKvoCIgorgR5hBAz9AA7RdCatcvsL2cyI3MMP8fjgOXpbtzFLaxxOlljmXXl+wAtpGu3wRmmsbBo5tjvANx/2ERZLRI76yy2rHCezAqdzGgB3kdcxMrJpDOO/ZVJQs8lCIfILjmPUibE9HiB2CvgEsfoJCsokwg6mpxmOjk7Q7cUYjZmgu2JiWlchAi/CTz46ghNHKLMpfvlbr8GtFggZANSldKpraRDqujh+Phcp+K29DiYnczzdP8brrz+QefP+h58gStimlsCqi9Nli6zSrk+bG8qLwcrNDn5Zfdyk6hyDxMFrdwYYxA6y5Rzv/PAdfOObv4DR7hDvfzTB9rCDTtBi0CcoUBkZh6PMugvUZj2cbHbwWQKpyxufANXc3CVqJnuJsCwrMQ3iuCuHFIHln7y3j1WeYzpf4PXXX0O310Gvz3VmGAnLGienNWbTFXKu3YZ+LfQF0ESd1esXN92bjeVXKUT6Wa9lvd1tVKv5HpKHmR2aYQ0ZpTTCZVLUlBmOUw8fpTH6QYOvBUf4s8M+Fn4fdVngt/sHeCe/jZxBRE4mMxMDqfVhucolWGKA4ZYlfmurwP1xLJvfbHEm9ziKE7VIMA89LjdRj3Ow7kLF7lO+/FpKzSBqg12kptrcq7U6yId2eL7+wanDMeGexb1ud3eAnZ0+jo4nOJvSLzNGVYVwZX9isqWJsSb7av2gnnaVyN3+dtnHUR3r+8k1KaNAuh3yul0HWeHjD0dTwIuw9Dz82XEisnvKEBRzOpcxqfzKggIvgjYvfMNNsIjJmmHREMxmskfARY8Zswdt3h9zbgiveu2bpJ8tLCdbhTQVzs2gas22t/HAC0jZ9fdC8Buzlu0ZdoNXmZl1CayzQ3UJIJRbZ4DHzckpQaFIQc+vQaRqJuHdnL7K2jyXAJ4zWM6Bxs3r3gTTrmL9XVq2V38fmeCXltDlwdmcHleAnFJN52bKwiMTLMfHPx3vo3FiSVgtxKpvox5YAngIEE2wgcc1mUQMqpXt5YWc9yyaRhL7xJ0Sq+XEGLoP0TqJMObJ4JcCkVTk+b5apLWwjoJOBnyS31nvY4Etzm/VhTjzZ5VAXRqUS3EmA8ckbHEyW+DH6UCYdB/MyaAiK6IQBYIUVJVSY7az80GX70IPoLqS4qe1GuBYCpgt80lfxnVIEOZXh0vc63CGMKmlQ1+O+WJhmvew4zaLxRwq38SclmmoE8LKgC1bWeW7lllOfx/uO3oPFXw1ICUVGlUhceaCDGtRWTQY9zv4dwd9fDStkRW0T9GuhUxSBdw0YOEmEq4J1TlQv75ZRtrF8aP6gQAXQULOK4lP6ftmfXQIWFF+Jf5MHB+CiiYJZ6xpfCRbmrlblqphv0gTj5YMqkaL6g2woOcc/ZnkGozvHe+DjAUL4gX6iY9OxCJMJfu4iFrrRorhecGdl7JxlbNrDUT3TnaXVYBZ5xPZiWT9U9VD5UYUas7AcyldFcjzHHESwWfXY6p3CvV75RZMeSWnDVnVowFBYYJyys71A+1wy0/JMjaSqDDsJ2iWMywbdnImSNni9XiOX9wGVoiReA0i5hDNeSz0csDuZrGRrkB6s+bYHcV47U5PCuPT0xN89PEn+OVf/TWRIFOZ0gtdbA3pjcx7SbBGYz97DiqzzgLzZjw/Y0H4cqxHgJpFNWFQMf9gnMmzmaCBx3zPkUL9D9/9CIV0IHXw4OF99Ptdsb4hyMQ5OZs3ODktMJ9nYouRFjWkGZp5XN2Y7WZjedPz7Kv4vPM64GaQsanL0eSSTTwYK/ZILklXUuRg3pjTy/v0BG/c28JOP8bk+SFmyxT3XnsdceKCSitkU9TFCvMix7OjKbb33kDRJDic5EgLB0lvgLIpMVtMEYSuSs83CpSfHmfeLCbUONOSFywb3vjYSgFO8xgyzi2r/dPvl16VEG+rFRynxL272xgMIjx6fIBVSvVGhKaNZK4KT83EGOJrKcUJQpfa2IZ2VHdHAb5+h8BhKmCf5ySsJwFgw70UWRviZN7Dh5/QRBPYHQd4sOujF67gtgasY8FHyvbKNNbz+PomKRLPyJmk8aXaURCgDQTw7sSxFoPoKWrA7bXiifs7VQuGOacNVXR/5hligTgL0vG5fA7jV77GyurteG+CdTcF3Oxn233xJo0W7eddBdbZuHjzTzktNho4fqFg3b/4XiHsLoXOdCKv2XDyM5tg2CjmimjxhRmtk34zGTFH60ZZXD8xaKYYR5zktzHsE1UvRA6bLs6koxMbTfhGNkGgZFNqJfwEk9F6YnBZCgJs8yDfd5AXqUgi1aCVwEIoCR/fywk8LKsUzw6PUdIPjp3hRrviiXd4TFCPjRnYkYnVTqLHApGZ1u/W/0gJ9lwY/F+lDXYIrfdcK98hjnxsjWNkaYHVao6qzjEcdHBreyi08o+eTDBZlHCCrhyCceCjWC2leiXSX1sJFCYTQUR7TRpQuU2LxKlxayvGre1AADHKNMq8kM470gmWzLrAQyYVQfUIdMg0cYjeh2LYOlvkOJ1nSPMa3TjAne2RmO9WVQqOKacEmTelG6JyYxw8nyGrAhydOtJpNaYfHdkwpLa67ECro9YLHdzd7mAryJH4uUiNy6ZGWgDz1MM88zFdtsjFloodKQl8DsR/j/4yDA7pg1Jw92pLNOkZYmQYdkO0SRdF46Mb94AmxGK+QFOnqIolxuMetgYjDPoxHh0t8fHxFJxawwTY7YcInFKqnzTPLVg98NRYOIjIlgtEcJiuKqRpIczMwWiE2XIl32+4NcR7j2Zy3bw/3JQuJIIX1sbND37ObbIqAyfF9tDHra2OAKv7+08xOVshKynp8DHqRdgdh7i9N0QSOyB+K73TRO6iLBtlLHHn3AALPkMgZTfN9eYphEQG/EbiJ+bsus4oFeaaZyw0nS3waP8RBoMO7t3Zlc5QIilj19HGRVYCs7TB0WQqEpWsICVepUh2c//PEay7QCGyyJ145bAKpbKpOIoRhZGwP2uyUN0aszbCXz4D7u92cbKsMS9aVF4ke/wtb4lPVqEAoEWeSQKx7UyQ+108HDkYNBmerxJ8Z8zEJEJL9i87ZPosMKSyN7Yt5V36sIUIk+2clzCMLcCLNKirwp9NBMaImw24QraIBAECKCh74foHK5aBYXEs4LkrbG2HGA4S5ClBhxr5ip1kfTGJr3wmkOb9Ba/T5hMx2d51LhLb91ZdvLuipIlwNAMtZdYJKYMAnsfqc4jfHy3QdVt8Unfx9sxXewGRi+nZYdGAc7DufE1+6vdaSzBVBsb3yctCuveyiQuT4POA1sh5jCRRQSjJbNc3zQZDNkixlUL7b3tvbeOcTRnsS6/TAmKXGHjaSX6DWfdZAD/LsrMffhVoZYzwLQZ6oSBh2HeW/bzeTzYku/atVdKnvkhXyXkvS4FlvzcMwDVo9ylh0pXA3sb42LG6MG72hlz1vtIAo5XElT51395x8Fb7DI2baEd0c+8J6gR+R8AE7q8MkMsiE/SfgB9N9Xm+s3CapadoK8oXe5g5EcJxgr14irCpcXbGRl4kqfuSDLhNJpJw9QVjUsImWJQm8t8a9PNBD0hzMRtx5ia71A8NAacAACAASURBVJ6PJha9dqHbONO+q11LFgS3g1YjrCb4N8e7qIOeMpyERchmAiz0KlgnMlKZmxeTPwXneRap7Ec6QHNP0l/IzKQ3k0o7bedOlYVKl2AX+C/2VrjtPkffb/HT2QATjPBGp0SS06JDZakeVQ2Mm8TTSMfS+i9uxpgaZ1oCo/2LSuHJYDutA8wdMjpq3PUn6LoZ/jbdw0crnqut+EXJfZKur2pBQK9hLT7oTnW+uVs7A8Ook2IRC7JAJyGYxXhDOx6qxNmAYFJlU/agDpGR20qyw1iS1g21AJscszgM5H9dSWYsVWcqZxALf2TsZ1RwFPzOtEix7DjdTSWJqiuxdiGDshsKdCj7Nd+KsTzxtLJmAdcURKWro8ZK2v1T2ZXaBIMEgVrOgJDefIEn8SwTeZGFNY6AvcJGhYJ5jG0I2E5mmVhP0OKGZINOxLWi4CdVPMxHOA787txneIb33BJnhYvVMsfv7JX4/mKIh+EZCq+LWeXj94YnKCgTdM6T36sT2ZvHmbzPajuU49ZWhO1hLDPv8eNnOJ3lqBqSIDyMez5u7/Wwu91DFDCfMbY865iSbCXjb2i7Yf4cMaZuWWYeCuGd31vZpiKDFRBAwTpmX1laC+ni6eFT7OxuYW9nJPJCiTP9SHKKtARO5xWOT0+xymKk+bmZva7tq4pmP9tYXrtlfSWfsPG913EmV4L66XLPYHMIgulFukRTZeKHHnrcM0rs7m5L19ftQYxhJ0SZpzibzdEdjrBaaVza5ktMTg4xuneH4nCcTCoUVQ9V20PtaOdl+rLBy1E37MDM/FqttDTG3DgT1t3CTX69tkK4bnAvx5mar0kzIWNRJakTESpTKP70d2SxhnEmmw5MEQY5dve66CQBloscKXPZlO/vow58sWXiPJNwSGpWjeyjJCxxj6FP/97Ax8MdjkUue6fvJmhLglk1imaO2u9iUY7x7ntLwRveuNfHLll1zVQUc2TUiZ2TyGAJBFIZw131+rhZRmfdkIcKO90Xnx0eyfl27+4tKU4z93Bp1yDNFXUMuc60kd35mrISVf6MoLh6XRp7BmngpOtbpbQscmwU767ZO64qVGwy6yxweFOgb/M+b77mBYKKkd5aDzt2t7ePf/Unf4x/+od/dN0k/Jl+77QbV/DPv1fC3wTrhNWzWdk0oaXB6q7azl789KuCqLUZ0DoQ4DuP/Tneuh0IAyzLVuJvEfoulvMpup1IDktW7vioaluxtZ9oPSfIiFOkVjzaOBFqVrBIu80RhGoGLd2c2Ca6JjtNHTpa+uH5rLJGmJwt4LoxwiTBdFrjbLrCyclUAoaGtFCphlGTTjo6g1L+W6UeKo8qtTorElXhksqhzoSY1Wd29Aw9BnaF+MoV5QJvvXYfgesiimI8ejrBs9MlaicWE2apQxe5BJRdJmRBIAl2XpAJo+GbbQXNP3nb2JmVh+4bdzoIqin8KsWgm8iGy7BF9OzsVaGRqXwGtfQEeBjMkH1ISWdatEhLBlENhj3tcsVAiN3A2A2VY/DseIl57sIjuOh3kbXAfJbDdUqU5VLGptProuD11tyYPMSBh9d2A3SDQgAksh6ZgJ/OCjw9mGKR04CTjBcGPZFIeVh1CFwGNWwUwSCTiz+F165wdxxhZ5Tg8OwM0zkjsAhVqcag49EQcVTj9OQ5Anb38oAZyYHdEYrlVKrd/bDBqOvh3q0tCUCoLxQZQtugQ5dacgKzBk3FuQQMxxHe/+gEdx5so/UcnExXmCx8nJyxlbxW6Wyb9hc7st784Kc/ACUHnajCzijA1oDV5BpJkuDsLMejJ1M0iLE77mBvK8TWmPOLnqQZHHr2CaghYbjMSwXrziWEn5VZZzdjreRrJYbeDCK7MUC1bN6cWWLIvD5tMZufyVx8/OhjWa/0Gmn9LpZVgEcHM6SVj6Q7RlGQeaAdvuxYflaW4s+0M37JT94oJBo5kEkc19ZmugkLaNak6Cb0fgzRVDUiz8XfTX380naGt6cRdjot/v2+g52Oh1nJRgZkl7KY4QvzsVzNpPkMmQPztoNO8QxnzjbudVr8k1tL+OEYk2mK/nCIj0sfD5IMi9UZappzNypn04epSJq/q9WBhljnXqfXDaw9pK2MTotGnM8EECp2DGOxhYzfG1QI9Qo6ynoDwbolXCdDXaR44/XXMegM8N6jKYIyR0G2AsE6MkS5PthJU4C4FgHXU7nCaRPg3x33EDksenBFKYgjMl1J1CtQ+8FO6r/dmeJ2VOFHxRgfLChFKAQIUYshA9ZJsKl+UzczDd9kIalckO/AfTXNUvHhtMbnlCQwMbUeZDaxqyyDwDDyLGhlASG5YwYctxKC9S3doIhdZpOt/70RB18Griy7TZvg3CyCuBA83YTVZ+KTyzLStWB4I4jc3EvkiqwU2MhbOdfsvhMIgHCRXXQOi1qmIhP8m1X3zdIwTMsNr7vNYTE56gWAdFMGfGk5iduYALLq2frboyl22zO2s5S5oj59mvASrCPYxO/X6XREmpnl7MzH/dZDt5dgdzdGELR4/PEc6aLG21MXP8oixLGHnW6ALRT4uj9H4SVyRvW9FHPaYaQu7gUrzNMSXtARSS4NMDROcqURld0zNhl3Fhxa54k3qQfbySlsHhsXmgLVpY2UScsni1JYdSJrp6RRETtRKZBBZcE6ea/N129esfWIlGYY5x6RsguKT6TeRPWK5Ofo/ZWl75N9x6SGBWQWW0J5zm9s1bgfLNAu5/DCEKUoLgiXkPFLIMLIDCUmp/JBvYWFzKjNUWUfUk+hEk+rDj6Yu5hmJb4xKPD1/lwSve/P72A/VbbK2XSBkgkp/TpZXJSwR++NjIWJYSSxXBMNFcqSmILxBRr0u4HY1LARFn8biB+bsrWksM2nmvGTMMCcY9qsQ+NXbczA/Yo+q7qI1yGD40vxmHEC004Wk8mII1FHbDOEUUoLAjL2jLKB+T7BLAcY9nhfydzgh+vcWKxyUZhUJiHn2qCvoLHaNJ2TDVgne3spxZpeHEhuQjudkvQ68eQlM9lDHIWo60I6XxJw5JwqxYvbE/krLXyk4UXA51LxYFjiZs4wZ2F8LqdC1WIccXQrrNIKg2GC45SeWA1+fVThflStWS2WlfLZYyPGbw3CsEE/qbE3jtDrMI9oRP3w+PEczycZHC/BnZ0Eu1s+Bj1JBCQn4enGuacPFtbN+jYWSJ81xtT1dL63qtyW09V646kEWDt7+7K/ycwUKxw2IKQ0scazp09ECTBfFfDiESbLBo8O5kKGYM7CPPA/RxnsumfVep/VIsemnRLvZ9UuBIAZ9IaqcGF+SR/KDouQmTAtfa9CEJABxvntYjU7VfVTFGK+TPHkyT76gx6GAzaATPDO+x9hZ+8BzmYE6bso6kg6qW7vjuBFDs7mc6Q5pc3M/TeLwpvWBtpY6TzOvMnZa3cy3V00NtXCQBhoU5iyYPdo9Y2/iWxUGzPEaJHDYfdWZyl+6MzBfuEffBNtHeDo4ExUfgVV4yzm1Bpn0veVmyPVHywoENAcDGLcGkYYhwt0ujUK6VQew6ko062QNysg6mNRDvHOj8/Em/NrD7cw7BTw27n46VHqTzWagHUObXEI4BGVuAlYRxDc+gRqAwXG2wcHhyjrEm+9+RBZPlP/2Vku7Ed2tOY4ch3xMCoKbVynbDk9XxhrbObE/B33Lv7egmoWaLOhjd07zpl75m5bD2U5Q86VbPy7FiDNmXatVcDFIGoTlPu0fcsScezzx1t76zf63MG6f/lXC7is1tjKMytKVoxkVu+m99AN5eEqfVybJBtzXAlglGYuSU5bYyea41t3IyQx6aJahWPQweyGFU8+RyQGxmfjclXass1k4RHlFSqmorRqEEv/Dq0caqpANgQZU2aBU4NPiUPVSpUvCCnvYNdTrbgdHk1w9HyC3nAsrd/Jbm+djvhwafczMvJ43QXqNlcZoqo1EYaJNC5gENNLyM7KgDoVtlqnw06lU9zZ2xaTSV4zWUVPns/FMy3pDjHsRWLkeTbZx/37e9jdHUnnUbJb5ssCh89n4r/BRg5sSEBTYwaNsZvh7raPcVSjzyqYBB18nkrS6UEgHb9IcZXOR2qAy2SSwT78RALulP9wa6G+S4potPXs4jadVzidVSpbLT0x2HSjDjKye/wWZbVAtxeKxISJzGrJagkBJR/9mF4eObrdjrT0Lhl9OcBHj46R9LaFaSXVU1YxG3Yb00qqLE1hY7HJQwu/XWJvGGBXDg1WjFMsly0WqYOyJChBwAjo9WN4XoXp9Ah+0kdvsIXp5BSxV6HjVuhGLXZHHanEdum225TIywwl/fCiBGHYl801TSv89Q/exYPXH8ANPazKBk8Pj5DWfRSUyInMw2j+N7T159vCzcE6l0F6kwPNHElQIIlaAVaSqIvFkmbXjAV76MYNbo09DAaB3Cd2FxI/EWMkLUm8mOKzoqNgwWcNori+bEVB1p14TNN8loA35QauSEP4O7ZlT1NKQVzElE6KNxA9CHMBHaezOearEnkT4tlphuN5A4fjTAaYlfWY6srVTMWbj+Wl3PYr+891jngpEBEPnYJJJTu8BlJh8xlgd3uo8wp/tQ94SQfPnjOB9tFE7KisfkI2qNGjTvddgjy7wRJnzpZIcCjLSUsXST3TtQh2omyRNy2+s+vh+2ddAQP+0XYq1X92mpTw3MwHJiw2wBZggN6YNZmwNxtqlhEE/AULGwxkuKsyACql+2K2yuCK56ayLCzr0u7hkmyaRNqanDc0RyZU4FeIfPpU5WgrdhoMMMtK/CDdQeZ4uNcrxKh6z6/welKgINuu8dU0X4zDCzwuYvxoRvPjGt0Oz6RSTdBtNsrKqJh1h/im8xzfHrb4H/fH6Mlekou/h5iji98QzxuVZ2lkaNl2nzZW52CdVkyl5bXczflihqSTiGcn/QTZidH3WOhggcqa16sRr3F4OSc7boJCm2Qk62FnG0Rc4X1nAbnNveQyMGb3CDHQF5afAb2uAGOs/PTyKFwG3yxesA7iLoF/VzIAN4BEjTGsH9elTzPMQAIBUsgyLGlJBI3OcZPtJvuhsG8Yd2zITDZkx+vX6vK78Fh/ZwM0ynvb51zh0fdyoNM2wFDj+o5T4de3MtwfNGATdfqlZYiElX40y/FsmuO1aCZ+kBWZTWL74WCaO/hROsJ/dbeA3/EwmVTw6wD/55GPOT1r6lRiGQLafdNQQbqvG+9Eqht/bSvDd0apMPPLlnsVjbYZ2znwJVExA2HjTLk3mki9mERet3+IsMisKW34wvNGQGfOffEIY1Epxx8/pj8vrSLW5FZjraKMmvN59jIweR0Vry9K9x97w0wyaBFH7qK2YZsACco4IwAmLEjXgnAAMaXvjp8iqDPE3aH4s+UF97qOsH+oMlhIDkWpMouJBUJDrUucBp1OD4eph+PCxw8mekb/3vYMkybCs8zHw36O9xY9YQxzz6BiYlVQwuyICT9BsiIrpGNgv9+TeaJAIJlsFbK8VJ81geQs6Fgj9BqRm5IZwsKGvr+RlvLfNmEyQy47lqwx65LnijyRCgr6iarPnWE3ChOOZ5VKP8mIE4jQNMZQcFSZbyzG637Mc4cy4EaLfS73WcYivO+6+1FeukoL+EGMoiTIbRrSWMmvGSNlL5uikVOjG7FRhh5o9JljcYevt0Afvzk7YTIDL4pM7BW4f5R5rmoHp5U/OzHPOAKTZGhy7ZGRpoblnBMcGxIJ6uUU6A7QC1pEbY5fGRxhko+wTbagYXe8nDVy09jIeGrXKzjtAt2IoGIr4GMU9jA5JTAZiRppe+Bga+iK3UpMwRP9kTmHDbNO40wSFuh/ae0rPkNhxoB0m3Emm0xJBknCgxT3W4kzxdgerihegjBEGEbC9CKzsiwzAUonZ3Ms0hppHeLJ8xXmuQcn6qu1kHT022hkceV2c9OxvG6v+ur8/sU4U6X04tu2BlHY5G4mXsiDXg/ZIpWCcC8JMT89wu5Wgtu3+6irlcxnaZQgGy7zfrVBevbsAEEUYffWHaRZDi+IMV9V2H92JLZVJ6dzRElP/CO7/RGCKEaW11iuChTi3SlG6rKmtZkWix2K+lv2O/d5sTu59sEVyk2EpyjXoFoyNC0LVRBlW7YiAEUFmvYBVqxiswOpZQ8rA1kaU4jktEQY0A6gQZVl7JuoTShQ4+GDXQRhg2W+kn00TVtkGT1UqTjzZEyygr7SNeJuhFFU436vwXBMJvEKAW0SKl/sWFqvkmZwaTvCD945Erbv6/eG2BnSO3wm96Fk0zM31iY49QqBV0quTwDv+ocWhJS2bRoksdN10+Lx/iM8fHgXRbVCXqzEa3zAe0ZCRVUacoUyteX+b6wru09ZQM6y6Gw+afezcymqvHqdU1xeoxbItwCd3SuojNtk870QS5qc/Kr892Vg3WWw0L7nlwLW/clfHYjUgZWdNQtRghdDE197juhl3hys01a7sjgMTVWImeK3RkokqbUJduMlXhuxuqMIraU32uRyIzISOvsLHQYl4TmnyPJ1tZFfiAZ93T2SQJGyIbSjhzL9uEHxsyWIkkITgwMGuJRxOEjTFJPTKW7dfR1LSvWez3F0Qj25gnqltJNjWsgDw8HOsI9uGGB//0ACgq2tIYq8Elkv5ZzdxMHtnRFCnwsoF8ZYIIGEi7IN8WyyxGSWS8BGxp3T0Kttgbv3Ruh1+1IN4kHDqsOj/RMcHC8QJAOpwrLPGbu3hl6BrR6w3fWw3Y3RklVDDzD60ZC6jBo9z2dPN+1UaLp68cAjQEeqf8PDzA2wf3AsIFhbFdKdlt53o9EWdvfu4kc//hhxbxfTRYEw7mOZyfYHuBWqeoVRP0Q3oakzK/ox5osCZ/NMArM0ncnC5ibJGut4PEZeVZgtc3R621hm9JFzUK4m2oHGePJIEwhK8zzW7FOhDd8ahuj6BDNC7B+c4ui0wjwLECa7unl5NBdeomyWiMMOUNO4k35dlXi6dPwGD+9uoxvRp6pA6ANxzAoFOwgz6I7gehGqysPhyRRJvwc/dpDXwOFJhlUZ43RKmSx9C87BsBdBppsf/GImLYfLCknYiPyAfhHHR6fIC0qe+ojjAfoJkHhzeF6J7XGCJPQQhxF4VOhBw6BWA8KbmfNfvaVvVjq56doNkoceO0QxOI4TMjgrPH9+guVyiSTpYu/WbQlaeZAzEBBzaWnm4mCxavA373yA/ZMluuN7wrLTXO6GTWw+A0vn+gPrS3zGhozPJi3a3hzqLxfwngJh3OIvTyNJ7voo8fZZInJ6P5/iuIq0axqTGDbXMV9n7bvZNtJhL2CCxeDWpedIJbR2qUylB2ilW28koP0ibzEIPPyTB0C3WKF2Q+Rkh5T0btNuklxg6vOpSagGCkyWrRXCi2O6WTlz6UXJtLsmQM0DnzE/K+QLjMe6581OUwQhPS0r0PLAssD4znYu8u8WYCkqVs0J9peoC3YH7Io5u9e0+MFpjp/WXXg+GdE03CcVP0DPd/B6mOIb0UKa5ZRMnnwf09pDW2SYpMBPyp42jBAzcy3MyP5P0MaL8avuE9xNXPxoEeP9eiysDDHwF+9TDfK431E6IfN8Q5r+8pm3UVWWSFsr4XyvnP5T2udTvq8GRBx/lSXESXzOVDEVTwuc2bPWMoCl+mnlnNa/zZrtXrHWNgG2NdhxCQAUvtcmkGW/5FXx9Y0ZVS8ZKZNfn8cMV887O18seKhAsQKaAskYmo14ugmAZkAI0019c4+3n0D2p3SzFFBUO13a52165l1m6a2DP/PeVsL7MzH1mCCJTFyMYySOY0FvtxdgkgPjCJiW9KrjuiV47GCcuBiGZKg3eKu7wlbs4y8OEyxrskP3ESa0oQhQVCympfiL1VC8H6VRAKv00lRCZ55IHXmPRdYHjBKC4MBbvQJedorpIkPS6aItOybxsuiNad5gADtbFL5pjClr33jvqWee6SrNtVZzXZBB52A8iPE/vFuhlyi7YA0iraU2JrkwZQJNZi8jq5ugnCYTjA8V4z7/nQKqm7CqTnTxlpP9Xe+4NiTQ53J2ZVmOUQis3C46bovFMsPxUqXN1uJN5iLBJ59exz7udxr8QnSA8WgH/+KTGLtejq91Vxj5GX647ON5TQa0+nwJr0yul3PTkwZsLE6LdFVuJPdVFiMI/BumjWFE0sQ/L1mUIzNPbctpbRLQR80no4aSONukxDTNMD6FjG2V02ZjdH4nTQAF+GPjjaoR3+mCa0iaK3DP9NBJOuLnN1ukUogmqMdCO7F07YjNzZcSUsYXZpx5nmXsyMtdtpaYQxqyUQvjuQLqlBWbp9BSJRbmHp8pdgtG/i7nmU4U3atZsA49kf6R3MVvslgWEqNTaUOPZ226QSCWn02WoQWDFOIkV45gXb+XSLzN8eDcVECZYATBElUjcB1nBT23A7wxanC722I7pGTbQZvlAlSJP+BGt+2LwN1N40w26uB3ZKuFFL3Ewe52H4v5HCfPp6jbAJ7fRzcZoBukiPwUYVBLt092zo0Dni2mECOG2SZuWzcX/NljKZuw80/7v+zDBHUrbfBC7zSul8lkIn8OR2NsbW3LXKaXHs89ud98Xl5jnjb4f//6R1iWPjqjO2hcdqU2WsRrL/GmY3ntG311nmDiTLvPylnTEEBmMZ2FUx2b4RbzzAoVgbaWKp8AX3s4wv7jZxj2uJemiEIHUejKfsQ1kOW5kCsY4T958hhbO7voDXeRNw6eHkww7u9hOp1gcnqA6eIED19/iH5/gAX93Vr6g2dw3I40n8hqSuV5rvLsUmDWxlAsQKnVJs++TSXg+TBfKCSKVyRjTJ4NBL88iU8dN0Xb5tjeHmExS5EuG7hBpA3+fGUZbwLHF2MmsnyJH9BOgsXgBoNkgCpjblqhExd44/UBvGAOVLmoYFxK2hcNDo/nOF1UaKgeY0ErolS7RlCneHPs4vadEI67Ann9fuWL+o1gXcb9N9zFf/ybx9L47O5OF/fv9BD52qiGyjjiH8zDQo+FaqrauM/rd/n0h54VCtYRiFeFGovUs8XMeEY2SLoRFvNcvOyKohBcZTgcaBNKYyOgPnXaJZyYCvdz4ixk1JH9auP3dR7peRcaTKzjog2AbXOPs3/fjP2F3XfpcR0wd92IXPf7L9Sz7k//8qcoqr74tckBx/vFwEsCVa2SbQJkSh/99IeEvqIFp2ksO57S+4cHVCNACBOVkk0GQhoqOni4I3VCk4AYDfR5oyylRPM/aee8CcxRimDbEp8HVzUD1vU78n3PaQOamHGhqhkuFxAnlfgQSVKlbAQCLzwcOOkePXqMO/fekjFyggBPni3w+OBMWsuLLEsCjgphFGJ33MWo40n7cEpojo4WSFdL9JNATI77sYO9rZ7KZtn8gge38SMiM4M10+OzpTCT6FnHZg0tyJ4geKPtjtlumh2QqjYUpt/RZIXJLEXlxMhkURbwnVw2jG4UIfLIVmEyR8YevTNK7CURAmHUsQuWdhKreB1BKAm5E8Y4na3w3ofPEUa7GA1idBM100wSfu8GH37yGNt7t3E0mYuXG9q+mFvXTiV+JolX4va4A7cpMRr1xS/iA3b+oTzSDTAaDKlnEF+5Xi/AYjXDeGcXB8dz5AW/K5MKMRfBcsnuODFqdnFidxya+mKFflBiFNd4uJVIMHS2qtCGAzw+rjBd+dL4gV59cNkduEbkR0inmTB2ekmE+dmJdMN94z7BOt6STDzs2KabHnlkhQnjsGrF5Hi2LHEyTbF/dCrjxOpI3NvGKrPVvvOuN7YDzsbxsa4YXLeGxF+REg421iCwIgVFHl6UwvAoDCSQ74UVtjoMsl2MhpFIyCOas/IAMJV9VuMve9Zd9/lX/d4CdkzqKfm1f/LnvV7vAquQmygrHQwsZ9O5NDkhyCLMTTfAIivx8f4xJjPelxHgd4WtKt0TRNp03eM/vSDqnHpvDj3W7V1XZDViTC2sYeC4BP7tsxhf76Y4ygI87JX46SzE14YNHq9cDJsJDqsBeonKNGUeyH7HrbDBXfcYT+sdcV4jg2xF9sR8JQFW112i6QyFJSC7Jj0nKwc9z0Hctvil/hxBJ8SdDiXzNBJ3cTpdwA86wuphIsj31TxYgaSrHptgXSOdqwl8JXAaXz7b8TIkSYWtrR56HQ9PPlnhZJLCjdjUhWCENm2QgEpMcH1kaSaVd+7rxKz0u4uVPvw2hNuGcKoGab3AvzrrICQ4b5rcEzTTtMpFP3DwB6N9LCtXvP7y2kUUhBi2Jf6nwwGCkJVkSg94tlmojE1xQvxWcoCtyMPTqo+/XnQlKcspzakbxEnHML+p4+LZYmWQNzhTrU/LBnNHq488azUg0movK9C+zBkxQI9CkTdaRpMCU4ZNwOKUMQoWQG3zMjbZdS8B6tbs2o17bIGpC6DUBjPPPvUCA+5TJJ7X7QIvRmfmJxY0tF0TL38300jChB3KEjYXZ8E7iVkZBBnmJv/kOFkG3GYV9zLjf31dV01/cy3r8eM1GrBB+IfGouIlS+eKIeE5rsVWYW7K/Of5xXtqJbyGhSbqTxsPaZFQoBTDduIk+MOdfTS+h7QIkXgdZPkS/+tRIqwbWSGc9+x0J7GJOjjaqExjRqLtWpAZRi7+4PYJ8ukJauwokC+MBMZhmuDZTp42zrxJjKlRHbtqskkGPbSYWJBaRYkoLSR4XqodB6IIf7LfF89Xm2wpG1CRFzs11pDbGi3cAPHW8v7z4Rd88PKi2Yg712xSFjWIypgPWoOFlF6ZRkqyXosSSadvvMwczAgIUWawjseV2UFQPmRhoQ+MOi0+PGnF/+2/3Jrie6d9sVth9MeGQ+LNJ1NAC9f6NxckhRGsE9mQNGfgUDAB02K20hx1btRke9XAKitRSKdGcka06EAJFyWnlN2r/FdBKBIwGa8kPn9urBFkPfH1UlVRqZbHDvGZmLGTbUOpKeMuTiEmgbxfi1UqDb2WK3qm8sUEyPRIIgAAIABJREFUxzQvISuQJw5Z+6LGCUMBaBarTJtOuLTVYTzEhLWWuI9yVT+MhMFDYEy61rKzOs8zqc4GYnQgDTgYo4OJbysMQjLs+J7sREqQbpFy7Il1KNBPFYOAcHxVUUkOwHGgooCx2YBgHVgkYm7Eb8G1qx50Mp/10BVGI5l7Xp2i4wOHRYx+HOI3xxm2g2ItL7vam+nmsZHEBg3te0qVIvP217WAJCxgUYbNJLvrrrA9cEW9wVzg/yfvPZssy7LrsHW9eT5dZfl24wBCIwABKiAIMqCCCjGoj4rQf1QoxE9kiAFQQRGGIgiC0LieNlXd5dJUmuevv1ex9j7n5ausqq6s6ZnBiEpEoaazXr68795j9ll7Gdr6BC6hBAPs2oAJaZi828z+beu6PYTzb+7xnB+sJbmXcazSO01m3ZZlA5v0q9USy8UKg/5AGU+OL1LvrO7wo58+QoUIYbqDpovk+9LQVEj2HV83v5fveqfflH+X9dkAK3aW62rK+8rQHY4FFyHFQgxG6RoMkghdnWGUBiKDnU/PhHCxf7CLNPIEJHUkrIssvU4UPo+++ALf/8FvY924KJwY55crzF6coa3W4LHq9r2xyLyrho2APrLMw2zWIcsdrOscYRJJAjTnFhm2lLAz/Kylh7tmd5swGA1cvP51HaxrOrIAI6BVMkOckB17gd29FJNxKl6cXz1aIieAzzANzttaQXzWldxPOcc5FgkMsTbQ9UMVgbRP8Rkm0QZAlSONMjx8GKLXXyNmkARr447nUca4RDi5XOH4fIUlATY/Rl4DgzDEjlfhg496QtLxmxpBxfYY7akK1GSyBRP8zY+ei6f03Vsj3DmIpJ48OT6RpsbO3oHsD5TAtuUlQpIjpCn87i9aoOk5QVWIdh/gOu36tMeihZfuN1EcY7VcCL4xHg0Qk3DFprXUoqw/TIhVR6Y4613XkLKu2Kxvt4zSa7WAvT178nu27rLNUPv3NnC3vY7YcfC6LdW778fbXmHfczTe27zkVy6D/ezJKT5/kauMkYwq2XSUoi+xExuwTq/pJl1P2W94MCc9kodEFo4E6miKXi7hdTn6PR8H+2PsDphkQuo4vX00KUqKTBksW8WyMLa0RNMSSWVIkmYl37bfVwWgXYb5rwIeGhkOgUgu7uLpYwpZAlXWAJHsJf6O9WohGzwn5Zdffonvf/+3lZbPZKJogNm6wtHZXHydSDEl6yMOE/TiCv2YA9uRg+yz5yfopTFoVTFOfewNIzjNWpJNiYCTsUZPNhEpuQEQ9nB2uUDa0+KyLTMFMIRhXKm/nKRFyXYvbA7KT2lo+/z4AssCKI1Pn9wR3oyWHh4saGuMxyH6sYPDUSrmlpQc815wYlIawSTay1UhYQ2XiwKn5zmCkEmSa4wGIZIQ6NO3Zr8vQRSUuawK+kO8hOf10IpcDeJRECHDfupgd8BuZiVedEeXSzw5Wch4GyQ9OFWJ8ZBdhBWynABoh0++9108/mqG1arE3YkvRdzlNMPZtEAb9KUbQSyrLaeI2iUORyGGTi4sxqA3UI8uL8bPH6+wzjVFzPdb9Aa83w1WZAp2ZM9FajZd59ib9NAUM+xNIiT0O21LDJNYDrvih9gx+KJD7QS4mJX48utTBPEOVnmLVV5Kh5gMQAGV7QFRhuX2JnLzjZ8lrQDLsgl0woxk+AoL9SAi66FC3TYYRy2+d3+C/T0CAZ2mBxMg5xzu1Jifs8FGlb96uHj/xcpSl7mJ2WKKc0vZqUyBjWUu24W2KHKZW8vZUop9N+4j7O/gydE5VpUHPxpIcR14CaIgQVas1Wj2nV83v5fvfKvfkBfYYl2OCcTXzFFWPHg8Hojoy1njT5+0mirtpTjKObfJDChRFTkmuMTM3UEfazQJmV1ahgkwx8MLpXvFAp3MoQi14+NyvpK2w6BbwY17IqnlOmgP/vSFodQkQS2HnWXnYTf1cTutkaDFnXANlKWk7JHhSw9KwTgEdL0JWMfEaxZ5fTQl13TK3HMc3u5hdyeSA8TzJzmOT1ekDWv4C5P6olgK+MViIeu0XcNZRHn0rqyZepgjCPi5fTj0v6w04v7T0sGP856Yf9PjUf1v1K+KB7WwK/F7exXuxiVma0pLE0Sdj38zj/BSfLRriin0Z42Ejw4h/2TnCI7TwxfLGMfrAquiwu+P5hinAZ6vI/zb+Q6SmEwQPpEt2eM7xuBGIrg5dFuGkDL2CKoKWcekN5ZFIfOR3jHb7BL5NeLJqWwyke1vgVIWNNJfo0jGm+SXdp3bLqJee50FJ/RNrvZt5dBvPrEtfN4u87zZBL3O9Nusw1vhEtsg8RWDTigqV0N1C72xfnYbNp5hGtrwie0CcPteyEc2zK2NlMLch1e6vfY+a1Gzudfbn+Wdn96wmPSWKrtsg8fJPLwyfbZyIk35VE4YVQUCookC3sPAb/DhsMUn8RrlooXfFfizixBTNzGpnladoEELQkRUmo+CKNIc0/fjKBtHDv7b3XNkK3bhAwnP0jpTARsF666CDG5SY8ow5s8IY5v7B80t1dvWdxrUxUIkQKNhhD89O8BRpqwogtoqxVQQ39z2DeNNRuYbAlBNNXo1ZiU4Y/vJ2P8wbWce8Ew6nv0lrx4m9Doq1r3UmhjGwXg8Eammpn8FyKjKKEppFvJekc0gJt1iSO6LBNSrcvzx/gr//EVf9g2y60NZ+NWvTcm/VnavCaxcfQjIMNhAYCZSTkx9zcOWvTO6uqklCYsuXgs95HjAJlArEmLTQFCQVZucUcQ1DkhDNooVpNMUPZWiKqObYT0uMno60UtY6n5eky+AYxyHYrEhtVepLBv6P4klgjw4eq5yDa6Qhi6SUP1YyXZZrHPkDI1zlNXPT0FvKqp6KnqaeT56/QEuLlcyCgmikVxQECQTwjM/rzLyuiYXJjp/B4MrhMHhMehMLdxnM+59apxuQ1qszyofgJw1xOeQViaeJNYmBP1knPFcRFaJ7j9iLcEguIYezS68usDDpMZeyPqTTFEft/savCW34NoaY1fZm9Z5ug9QYUMFFH2XS3Qt93nee4KS9KBqcZB2+N6H+3IGoK8zQwRCCa3i8xUN9GtpsO9ct77hBbyX15vCvO+2AS5hcKbOZE1Etg6B1vl0jsWqwGDvUACRZ6dTZLbOzEkiGGqyMy1mbrTQ/KdYZ2qAEscjh4/IWMnCD3l/NTSF8zXPFtgZ9XGwOxQvw4Z+ZW2Bk6OnmE0vcetgX5h03/n4odQzRevLGZbzratyPHn0BR5++DEqv4/TZYNnxxdIqzWaYoUPPryDW7cmWEn6ayQWU14wwKPHR9L4DaIOk52hkDpWWY3Vusb5dI11ydFITRibttp8uQqzfHVAvQrWNWiwFs/Wro4lYZXWSI67wIcf7qHf99FWHb5+tMIir8TXne/Ncw3HGr+osuMaxsYKAXuR24Op3hlcvxYAm0Cd00QS2hi6a+zvt7h9GAjo5tPj0ki3a9peZSUWRYfZusO8YIJ0gyTguRm49yBAGq+QuEBUuQhb1nkK1uVI8befnqAN94WlW+cXoqbjhktMII562NsZitd57BfwaDNjmo7fPCc1hdy44WtKuAHHqorKw0DAUmIPXqC+c8vFXBo84tvJsCbW8XIG5plEgXYysjVUUC0a+Fxs3WS/p+Eur2yo8ru3GbbX1zz7WTb1o1WBbP19ZZnzquLt265NtuH2a/WsW8zXeDx1ccH0z4zeFOzSKxjE4kCo/jbhlA/uBudoeYmvKUcE67qqRD8KxIPN7TL00w6DlB0vskXUgrisKD+kjIff4wagRnXafTalvZHTyGOVwsBG12vJZddeTSWSEkUAC8261Q2OA4eHPK5StQQWqJ+dSPRaRc0ZUczfyQ13vVrh/OwUdw4PRL7HHhRbDq2XIG99PH1+geW6Q03JSNlhmLR4cJdMRR9nl3Os2RUMfZFgjHoednq8Hwuh7QuDjTTetjJiCKYTRiZxivYLOSJG3XeJPBMWJW5XqgyLNNMgQFY3yEmIi8lMcjCb5iIVoxC/opSr8VDmNVaLBUK3wAf3dzEaeMhWFxj0UvncKpmkzMDDMgcePTtDVgWoOh/9UQ87eyEuz6aSNMk0INKc035fzCyXawJ8fVm0yRakdJZsM9LkU+SYhBUOCMY5LYL+ALOqw+PnKzRthF6UIJ/PJO008NeIkgZRGkvHYDor8eTrY/zwe3el28xi9WdfnGHdEGAgo42m+iUGfon9gY8PDoZS8PIw//XpGbI6wfmUpVYPTc2NqUIY0eiSBWwghSILn94glUWma9Yo1pe4fdBH4FY43B1hGITiLSXDTsIfXby8XOJ8VuPx0xn8eBdF5UkqnjartMDYToT9RcE6h90QkaaTfanx4qy/6UtVtTn8sEPaizGJWnxyu4c01iKQ48l3aACrkfZa0VE+fpMu4s2WMLvA8rNOZzP5vDyYcPHmhsaFmYUVgfS0l6DIMxRZKWbjWevh509eYl658OKJADws+kghdyjDZGrS/w87ngqo6RcBNR66CMKxIz8a9XG8Us/CqCuRNDn+8iLFkzKVtUDDDGsMyiMsKh+tGyF3UrjlHEl/KIczUuzpF8kN1GOzIBqKAfyyaJBXDUbOCi8zH4eTRA6EKmPVgzjBMVlrhbVGJi4bJ9wnOOY9jCIf/+jWFE1WoKLEwHhUvZVt9MohgwyFXJZqt+kDDcN+GjjeCmlaCrNuNS9w8bKAHwxReRr+Yg8q87LDeRlh7K4xik33kE0cylyZ3Opcwo9KPCpuYc8tMSyXSDwXj7MO//dqoql2wixSKYUq0zS4h4FGP9jp8Hu7LZYXU9RVijap8SSv8ZP5ECEZwvTTkfvhyOHtf7qXoy3pHRIC9QzjnotlBTytxpjNlrgVrPHzrI+F1xOJLqULN/myaeoCh8jexg6mStOUbUI2dymHrSSlhyfN2QuEQSAg76sM9FefjKR6GbnqdgjEq2vX61f5yrvYuuAaTen6GLCMuw0wt12f3aC2+KZ7tQ0uCnBmAEEp+CQNXj2PtgtFO46kRBXWj4KYtgCUAtGAaNv3xnrV2deK7NX8nPze65/lGhB3/XN8G6BSU+qvnz3tOxpfPfPv7P5TJqafi1IfBWspTRRpJsFq3jsvwB+Nl9jPpsiCEf75eSqhE4rocUPkp6TEkB18AhUKAFv/N9m3jFSJ95ISz9/dazB26HlDlhNBd64vFqy7qjNtEMG75gXrUgZ/sVYT3nBTYtxjw5Qptmt8nYf4bOrjyZIHCGUM8HMraHQtFGS7qbaRx2qvQcfstgG7vbIr+YfstcajTQhWYtVhGYcKeivjQK+X10HZmdivNLV6vUqzi/R+vVrWkASzCD6RVVIzTlDWKuB+kmEZDOWe/+Fkip9d+DitIlnPYspCqUJhw0Wk3VpL23ugdb3avMj1SJ3OZ2EZuK2Ce8LmVWk1QTDuI2xK1hVBHTGlUeBPmJIMR2jkoM+MikEvlmtgAAStTiT9VNiW+nqyV5ZktmnEGYKIASeOsJA5JJXdw1AJNXvnmJHABrNOy3oogCiPGjUirxN2nYzBgIy3Cjl7NeKBquFotJ4JIz4ns7fBF3ZdXRTY3xuLhSiZg/Ml/aeVIS7go0N/vg5J4IoUkHOdTWU2aevWl7pb3J+lScvxZQ+lyni2pufiT8dav9PEWr4uJfNZgG679yjAzfemdf3xvMF/NgF+e9jCD9WvzR5gbbIiR+MvUmcKpi7eppqCon7eyrKsmlysfcLIRa8X4iBu8eGdgTwbqj0YQuEzCI4sR7PWdWJ7YauYd83eN/+7PQTbgzo/12q9FjBODOmZSFqWyhqP6UXNse4hikM5q9VlI838s2WFz56+FJUN7VV4viETsKG8mM+V574bUZf/0wLrNqsA10zxfuP0ZhpphZ0JgyTI+uyQrVZyn3iuuHM4RETvX69Cmc/w1ZdfyDlnZ+cAUZwiX81weGsX86wR+SpteFaXZyjXSzz48COcZ8DX5zkKWhhdfIWdQYoH9+5pg5+BWGwWeT6miyXyqsTu/j66aookoi88QX3WYwlWuYOTixXmi0r8gWGIIe9qCOv8aNB59GYkWSYVBYfrVnC9OUZjD8NBgrOTJWgV6cUpKvHDVPb1ptnm0Atd/dlkf+MdahJ4Xo7auUScAod7t/D8yTm82hHF1rDf4M5hgoTWLQTcZE1uVQ3BGRcmuFww6TXCxSzH6Us2rvtI+0tMhiXu7AyQNj4CuU85as9D7iR4dJTjaEnLG/YfZtgZkjHYYrIzwtdfHUugzcEkxIf3xqjEcup1IOz1GaiCfWUKEpNQBnBV1ogS2lxxz4/w4sUZimaNu3dpceRjvVyg30tknec6y3OqShVMOqwB4Wwgzra3nF3L3rZabK9r28/Bvt5+zzZKlWVnLNi2zhmvArffrtDcNIEB/FplsPPLS5RBD5fzFs9PLpHVnqSR0o/L2r0aKEy7Q1sL3BWXbftWa4ncms5ewBFarrE3jPHh3bF6tHkEdkhBJ5uOmwQLtxphoOwcMoP0cGE958x0lM1ei6dNcWuKKUvd1Fdy5zGbhjVAlc6Vbv6kynOxKesCNWrRmyvpk3IFLSzWSybTBtK1PTp+gQ8e3gVZQkESS1IpWRRktZ1PGdEeC8h1fr6E75QYpMBw1BcmFBkvt2/tM29Kug9OmwvlXH0VYjHbJ8glvhmg9IRU/kQ2JREb0FiyS4WtQoaUJMlSukWZcdPg5cU54jRBb8CDLhBCtaq16yFr+C0Wdx6ePL1Evp7j4f0DSX86n51jMt5FU3boag5wH8+PT5BVTJTxMBjsom1dhP0IybDD8YtLKWp4ek9CgocQo+IRF3jXxfkFAQB6N1Ga7EvKVMz0xGYhzMnRqIf+ZIKXiwxHZ+yChZJGSeHv9z6cCJgWhDXyssBoZw8//tlz8R757t0d7aIEMX726BTrJhCGHsGJvX6IuzshQt6/pkBIY1kX+OJryngGKJoeqoapQmTW0EuhRM3ro5xWjMFJceYa1yCNfPFgIaC8mJ/h4/u3MECOQS+UIokpbTzAr4pWwJCTswrLtYPpvJBwDxazUigy/UYKYA07ESNkKXx13GoB+K6FsxNjexrF+5Snc5MTLKEWubDj1cjKhXgl3Bp4+PigL6l8vIcEgdkhYrqxpgDx/EUpDK/jZgXUq+dnC/gZ8Nysw1rDUy6e4cXRsYDSt+/ckc9OwO3s7AwvT08k1j2MYkynFV68nMGLmBpMBmlfglEkUYmpSHLgskly77o/25/jfV57s8//9/Mqm0JouAwspBhM0JT4P18OMSuYWhVgJ3bxJ7dz/O+PXJRk4na1puh1DbL5KfrjA7irM6zdAZJuibLzBXSPaEzuBijzAulwLJsspTxlQ+YCC/ACMVsR0UAOLWsJdVBpjzBQJYhHWRMbT0FhAvDMFIh09I63xHeTDA1ieV89XJlDyLaBPLnblE7xM7Ig8Evp6OVFjKpm15SML47/HL5TIV8VGPZ3sVzmiHoaREQw8byO8S+P+/it3Rb/IDwTtp0UfmTGtWSULVHHwL9f7uCkCPFxusYfDi7gJhP8q+cBTipdR+RwLQiBzBbz+B05uHHP2E18/MHgEmEdwfVzPF5m+LvslnwGMp2F3c3miwEu/+FkhqpskTotft7s4meXKsft1wv8k8M1Hl+s8VflfTk8ylFaTpOb8uMt64M+C4F0pXkmd0kPyWRZ85lleqBRiY+CERHTCSXFWw+e0tncFDF63bYgtUwzy0K3gNeVnO/VmbEpWsz1W7Dsm4CobwJwtc54/affez4a5pQALRZ42XrjTdFnGX+GeadAiv7M9s9t7ovI1Ix80nxmCTahJJRWGgQ0jN+d/Px1duI1YHLDnnvl+W/dhBuu1xuwbtPg1Dt25Wll7rrgvMZrTsA14ylpWYDWuF5kvw7uxS16HvDzRSyBTkxR5V7JcWctQ2ScEXBjYc4DjBwKjC+ZmI6rnF4aWW6IsKnwJ3uX4nGkARQKTmzUDzINrYmJfo631pkm2Z5pmwRs3HqNnxT7+Dqnlxafi/pCGnc0fR8BFBWss8/I/ha98u2HdA1CNWqPq/G47dVi/OuM35uw6oRdqM0F3h/LKtDjP+esNvcsAMFGYppobSIglfEyFhZcSW9AteNgQBAPUnHkYydxcDct8WTuoPbZvFFNjGpLLHNXwxu2s1m55ou/qLn7CoJZE3KOF23u8TMQOKOMiX5h3Afop8s/wp6kM6AU5ZReO1gu13LveXgjKCb2MEEkLBSrclksV/Jz/P30X5bnQOmo10kImzwHqZ/UjoeeSWmaCGAnjFZpjCpwyYWPTEq3q6RpxSZhmCQirc0rroGejKfId0XNw2YTayGp1fwQZ2czRL6H8bAvUl9+ltmikPA4sUkm+EmQLmRLR73tojjCusixygr4oQkBYX0uPpVa77FWlCch37MjWGtCAl58X86nIRsr4i9rmHVmZefWw+aTV7X4oNfgjk9AgHJkhZiE4cOzkrGcsHWmLjsqEXznFw3pRVkTwXPosac1HsfOYBig7nKU1Qq9JMS9oY97+wS9eJ8551njkh2oCcOyI0mdqYqQm3y9qc7c7EXmPWzzbD5f4Omz5/J89w4O5LNzrXnx4rl47B0eHggAfXq6xvmcdhl9FBzPYc9YPNH/m3WmKhZkh7xx6XjjF97kY/89v+bVOlNk3mad7PdiAdvTKBbAxaOPpVNjMgol5TQKWnT1Gi+efY1PPvkEX3z2CLcOb+PkxXPEcYB12cCPU5nPxWqB733yCRzOsXmFVUsySIN68QIHOzvo9cdYL3OcnJyj3x8IWefO3VuEhmQdiP1aAm9ksssa4MKPB5gtOzw5msnZq3VYZ0qnyfjQ626h+6GyRUXRx/WiLeDHDcrGQ16QDcd1hz6W9GEvpNHDUrCfUC2VyZlPgy1Y/8YShsizDlUc6r3GJnlAdyU07QLj3QD7twZI4xRPHj8XJceoPxAfyNEwECYqzzgERh1zHpMh7vqYzjLECT3bOzx+ukDWMvjtFDvDCh/d3UHENUdgjQqdHwLBEPMywF98eiLzbxg6+M5DnqG51zX44tGpnPnbZoUf/s4DuPWSjtSvAI9vHoRc14lUkNBCZY2GOtKvvch5tg8xX+SSJp70KA1WZSP3LFousDFDljCBX2YTcH4qi471gjZJud8RtBOCB19rGle8HhvOuH1t1wG6b2og3wyQM/v+L6PO/HWDdZcXp4jobtaGuFh1+Poix9m6Qe1HYjQuBRjp2EwukQ+oflLbm4EmJ1lATUtQsmh4EEucQqSK9/d7uDVJRALLgaAyDA503eTJlCINXdkNDnLK+RhAwK4J6bnid2UfshqM87VkEHAD1+JUtfjc0GxRZs1y+buYpOjRhLuqMZ1NxQSfE5aTka9bLleYTMYymKS4ZLKe7+PJ06c4vHtHOqGyBcpGoUkuBG7mWYvzRYmL+Rr5qsSwl2I0cJEGlXQjelGIkCEJ4qVgQhh4vSWLEU1cpVac99Qj267zZTMUQZbDieMyvVwYR7SvrfksfAJ6IZ59/RUO9yeIwhYxOfgFSwp2ETph3K0rB1FvB7MV8MXjZ/CiWLqYq4K+dimajMmwXBAbdD49AQoJKpjQ3LescbYocZnroZwdVd9n0oz69kiBLgUdKbIdKhaXLeVmnrJO6LfmFOj3Q8zml+I3IT4hHot/D10xw53dFPtDUqcrpEkofhIEF07OZjg/O8MP7+8hHu6IUfbxrMTZPJPfyeK87zX4nU9uiz9A1RTIikKMkOl5d5kBTrqDvDWHfwaAdOyERhyVEsjgIjNsRYiXHU2BOazW2RJ3bvXw0aRBnzxkz0PJhdshi44eCxDpJqnbi2WHaQa8nGUS0uKS0SgsDh2LPEiIoTCLGxZYm6j7d+zZDqnLXDzp50hitIJxaepiNPEkTZVz8+PDIe5PuBh2aOnzEKjBMlONJD2NgI8Es9AzwUaWX/3u7c6R7U7YfEo5uIgHkppjExzmPGEHXFUYDtZZhvkiw9PnR4h6fcT9HuK0JymVF5cXcj+LosE8HwhwykWbzFbZe4wU7xevXrbBFXPkMvqvbXKEQgC/2QWXHAuFoMXCl/9DgZkVpddejE/PgeeLFrfjGl/MgR+MM5yuWBhXWNQ+asdFL+gQ90fS6GCy66oE1l0sgDPHY05vp47G1TyUKUND9OSk+K+XwtJiMqwAP0yupjtQyHh2FuSUghpGjT2USMo0pQRsongYBC7++KCEu17KHKvdWCQDBPgkicsA2Vyhnq/ohRNhlHpI/Qxo13KQzzBE1dG7juw4+qUU0iXk+K/KtSQ4d0Efj6cNvljEuHR6+O6gxB8MzgTAO/UOcdH6mC1r3A5WOC5jvCg43jr8MD3Dgb/A/3HxwBQG2thRTqNhkeiwlrkloI052DNV84dphZGzxF8vQvGkI+NCj6ta+SvczIZQh3+8f468HuFPX8bSnOH8Y6rhPt8nPse/We+hpHEyO60WqdtKX31tTtgDkMH6laGiyed5VikzPaT/KvdT+kmy2DVBGI6jsiZxM1fWphJ81ANLiUNcuxUEFE8QmfdbgU9bMtENyHTDiftGptmbfvYtU/R9WWdyfVsLwGsdWSuLVVhA1iFlWunzvuKkXTGlZds3xTvBT9YMFpzbTgC398aCku+8dvuZb3jAfeMtt2CpGcNXgKj+gzxXA05t3xet2RQU0WekP7l5zRsIgtuv2bAP1SBSvqxUhXWZjCnz+6VoF/8zF2HX4I/35soqi+hzxLVP60yftY9CQCaW4GpQXNWZylRTITm5PTzMrJG6Of5icYDjXIy3rthKWrIZTzD1dpTPLv46OlbEEFt85Qwgaw4atrC1cmgtNLXY1f1LgaptpqiVv3K/LAs2pfX+KCNDWZ4bWZC5BtawBRsp/Z4GPujDMWuQMuzYPCgq+v/QNBwiqYzo3cvgsLqSdVr3c7OGyTOlNIusRQX59ctowhfzAAAgAElEQVT42Rrw0a5/wihWSH8DoDLggQqTbL3GgAAcm87ip6tjhwdjlttcCT16h60pWctE9SENjMY0FcQRwVyHq6bwSRQg4EG7aUV6pl6nZH6a67aBLyasReYq34bfZ9lMpp8N7KHHsOcY8IkhFAai5Vm+q9FLAkhYK/cxKnjIciGDjeBgU2HCZrfvYVWSMVdLAIYwNul/6HYY9bmOd2I9wvMBf55sR3iRhJjp2m8NJ1gbM6CMn4f1H5vuBPEc9Vg12SK8f73YkWa2sJ8JeBoJtLAq2xaDAPitnQ4ezz5wEZYLYSHxvSV4RJ4m6wD9PbwSARpvCNaJpyEtIsg4EusU3h+CdT6StMPZ+aUocD7ai3E4Zh3AullDk6qC56BQgElhufKzknJA651rX1cg3GbymUrYyKyN1yYZR7y/ZPyKhFtI/A4uLhc4PTsXebMXRhjv7orf4eX0EovFTF7DkIJVORa2o4C2YSTMxm9f+73OFtxm1+hacsXmueG2+PfyMlmp5JZw07fsWdZ2rkgZi3WGhqEBXAXqmQSOvHjxRNYaJtsP0hCTUQ93bu2hLDI8+fprOdfxXu/s7EijfrFcSr1JEE6UehKKSK+5Fs+ef4X79x9K42G2WMvZgSEhhwf74oVO4gotXjhfWMcw/IEpq1m2QhT3RXW1qmIcvSxxdlmh9Xrg1YpKwSWg1AizVsaQCwyCDg92h+iFNbJmhZPZGhdrH6UzFM93nol4fqRPOcMyJKGZHupMuab/ZZ7L59vdm+Dly3Nk60zW2MPDfQz7HsrFAmW+wnA0RJpQSl+LbVYSJ7hz945pjNJqJRfgU7eLq02fax0b56whCADOsghfvGhRFnMc7Ph4cLsPr1mCpCdpdjB9lhYvToQvFyVOT1d4MNnFvV3O4Snqrsa6SvH0uJSGwoff2UefwTD1ajPe3uxzqWpFwhEdLVoC40jqhAJs0if0+OhC1tfxeMhMbElcpmqKZCc2INI4wnDYE/9CxWa0ISUNBjn+6rpgpalXjGNtIkujeYvJeH2OvWvC2PPru153vQZ69Zm866dt7aDr2K9VBjufndOqXjaXyknx/CLHySJH0bmYZ0xmCUVS19auyFTrVg9x2iV79cumeclBkJ2aupLDVc+vJbFzdxggIvWUxodtKWCPpoWwKKaprEkWkphuasLZrbXMBRdhREq8Flf2QSvgpt47Nr2FC4WAaVsJI9YQX1D/ohA6q62IeLCxCDonJ/+3RX05wE5OTnBw+45S8AlYUMtO3wo3gBem4u9WOSHOZ2tcTlfin3KwE8PHEqPUh0+Emoa0IvmwXicdPEaci4SqlgnCg17bEOSicTk3fkpUCYixWCPQVwtoJ2lctYfhcILjF8cCig4GLCYaBJKE26AjuOLQV4ML2xpeNMaz4zlK3lMWBjywVUDk0ZySE1OTYh2fKTaOsNW6LJMOal9itSNM52uh51OpT4YaTYoZuiBhIo1CiQS92L1n8Z1GakhLIInPlzJrSraqqoDn1uiHHT68u4N+1CLyKFFVGfY8V3bfdDrD3VECJxzg0ckM6zbCdFXJppIvL0Ve+2C/pwtrzEWFBy8PRy+XeHaeoXD7KBFJ8eKx89qVKidmqIhDoG6FAQ1TY0o1a8zna/k8jdNhbyfF/VGDPrubPseTOeDCQVEDUdyTg8ennz2Dl0yQ1S7my7UaD3PzED8F+onxj6YWWWjgZssBxwMXYG5cXKRZRHGxL5DE2rEl+HxnkuKgx9APygEqKYCk4G0UZBMJO4FYyjPEDPXVE/H24mgPWldOPnZTN98RU98GWcaFupQQFI5/JiL/5NMvBUQOoj7CuCdg4uV0JmA6ASEv2UXFwWs6KPZ33exevO1VbwPrtjdE/uwNuszf7kJ+OT+9OThSbqSSFM52FuF/9TTHmAbv8QB0T//JeYtxO8XMG4tUFhUTqsmIpbxSu84sHMJ6jtIbynoqm5SeLrXE3xSYDna8NZ4vO5E18BBAsI7raUImsWGfKkOABzAt7oS9QWYRWUVyvmKiKvDb/QUO/Rw55ftyqNK5w+trJbayQtDmeFKk+Nma6aodoi7H7w4vxWCX+xBNqsk4QJNLEJEXuFhXZNMl+HyZoO+pH0aSRNgtX+BwGOFsVeMv5wcyV+2xc3Oy7oCH/Rq/Nc7wL56z2LApiFyXTbPnTbwuU1hx/Y0cF380Oce/ONkRA18GAxmXLnk/7dQ7+GAMfOSe4Twf4z8syXZR6QMDOHbQ4I96p/iz2RhTJ0bE729JLd8KhG0d8PTooFYVi8VaDiQEj8RPcDmXQolrg00PpjxBDpJyitddm0Wppp1egXMbX7YtoOI1FpoZ6e8EobZmhJWI2tv7Pj/7PhNrG6SzhZstEC2wZsGpq7mgwKwFKeU5Goad/Z6V7tr3tGsX/5v3WaBo2klsgZw3/oy/DLDOgG4y+mzj1KwlSrazdiJXwCxfty1BEWDaMA3lf1+Tgm7ARzsfhKG5laC7QcDUN9GCYHY86/tz9HmyT7h1gf/hPqWfBXJ6/wQxUPFAyIML93H6nr65yWLrTGlGcY9sKqR+jeeZi0+XKTIy6Q27zMomBYQT0PLqHm3ulQGt9XNfHSr46+3BhvWi3CFjmm1BTQH6lMKo84oFzuZ/UwZ0ddDf9uuRYJctkJzzsapqUUkYJF3jHWQxY9KuafbSWzgrpPHLdTWOXGWWCUvZEKPMLBdlrkx58z+s2sQEisgT2chjZbQbJr4+bbWOYZM7xHK5VC85CU+wqypDdbiPuMJwoW0A/9CbVlkjBjhkUKjUQwZENFJRsSAgWCnWJK54E/MMQDCS4UWbkDu57+bajEqBwK+9frLSeF0idaPKoSaL0X6CBnHgoZ9SpaDrtbA52Hw2BvFNVQg7hGPpYrEWhQt/PcMu6iIXKSC998hg14AUZfYt1oXUgrXU59r0Uu0ED5/Wl4k1PNmFBKH1fgozkvux6yAJydojY11rTFl/ZH3mGYTgKxl0HdrVAh/u9/Bf7GQCWNHTTseEnpkkJET89bjPWFXUO1ZPDg55UAzBUBBRPo1HVk2FOCaTs0K/18P9cYhJ6iCOOe5qke6ymazqDVtnqkctmbZvrdjsWnSV3awvlQO+fha+B58hmUycJyH1hV6I2XKNn3/+WBQZg/Gu7KcXl1MhWVCVxXrcS/bkHGBN6C0w8D77yOuvfTNYt73e/n+hIazjU/c7AbrpLyYJ5qxlGpForuZTkXrvTYY42AkR+BUeffkItw8PUKwXOHt5hPt3DzGZDCQBuippn5Xj+fMjfOc7n0iTME5IaKBFggaOcYzQq5Tz7vTlkQRtJb2xyOBPTi+wu7uL3R02mdlg5NlQmd1sEhBAI15QVznCmCmtHlqvj9mqw4vTGRaZi7yLpYai1JPKLoLHnOk0rYraDA8P+rizm8iYfnpygReXNXKHTWHaBng0DhXlFYPN6DVPvOL2JJaaar1eax0c+3j81TMB5LhOP3hwDy3rWJfpMppYa+sCyrS57vd6fWmYEnhuKwYwWlLR9hlM/WIt3pA3IV5cNsjXK9w72EHi0daIZA/OLWXVEqivnACfXTp48WyGD/f38GAvQOBNUfJQ7+3g519OscwK7B6kuLsXInXyK2a3bUi9ymgQsM7AEKg7evwZ+fG6w+PHzwRTuXvvUEhExyfPZN8bjQZIJMTMQUKPUeniKGOfz5P3ytphEEDn/Lb5BPzM2/WZ3Y+v/33TuXvlT/erB87tdQ9Hu5vL+5UHTBy9eCImt73+CEE4RNEGIp+cZwWevTzHKqO+eoCqYvokiwY6wV6nOr8qHhAoz6WJI2m0BNsK+F2J3VGIWzsJhqmHOp+jKVcq/zRSEgY/sOtIYIdJI3LAE3xMkdc4jYzUqRVWHAuINE03BpBSUMkAmsjg58/wezZxS7rnhinB73HQhKEvk5IgnR7+eMAkcKTeY5yoz5+/wJ0HDzRpjwdhuV5u3J6YLjLFxY96EtBwfLIQqcInHx2IljxwSrQENkSyxtcTPNHDAb3FRNrqUINPMIcH6kD09OoYSM04Cw+aunJh5YTl6xjEwUTUFGXJpM8WLmUqXY22KuB4nQR8wI8Bf4h/+9efwwt3UTZcjCgj40avrK+abBUm38BDyS6IeP/VSMMak56LceBgksbCxrmYzzHLcpGR5q2LxbpFybRVRz1ryFQTMJNgKVr0Uh+HhzviE3J2lmO1apHnlNHWGPU6TPohJjzdFzPEoS78QRRjTSlwTB+8EoMkxKr08NNHJ3L4L2oXD+7v4+T5Mzw8HKLvF0j8BlHIri8LoAjnswKPjxaYVRFqt4eG12OkMkqrpz/aHMO0xYPbuxj1esiyFl8/O4UX9zHPCywWl7i3y+sjxZdGySLWVpN/diD8GFFvIN4olJCzu3pydinsGS9kPHeGUvSFDJ5gx0jltjf19OAGxzQugqVc9JRhmWM4YDiK2MxItypsM4ziGgf7Q/QSFx1Ntn3K+9SvUTvqOkZEuvIWhpk90Onh3Gwm5jBhwRbxMGsbLBZL2ZTpt9AFPZS1g8dfv8DLCyYpSeYzAprE+hGiMJb5W7uU8VxtVu/bNXnzgv06WLc5bJuDjmUabFsS3XTx//W+znqR8RnRN0JTTWnUzQKq7Fp8uk6x33Pxk5NczKYplxqM99UcXFhuZFIZcEz5kMKGbLMFwsHEvIbgmgkjcFysV2spAAjs7DlTfLXuYTIaqJzJcREn6gtDUE7sAsQmQCW5KvtRppY1xhY2gevhh6MFvtOvsFopQ5QBPFx/KHtj2EvYsQhq8M9e7OgBxwtAy7l/vHuGZc6uJkF/7h8V8nwJ9Eb4v853UPLALZ9TAQWu2QQx57WP+0mBp5lKuVTG9TpdaduzSoqCV9Igr17/6kFe50TrOhj6LZbcC42GRmcKD0jGR87p8E/vLlCVCcIyx18tRjgXSUIpa69X1fj9nRr/7ixATV9HWkFwRbeeIm9hWOm5Sv9PmBUdpSEdlssM/T5tEniw1yRGJZqbQynnqbCGFCzRJFPdBwU8MEwyC6oIS30rkMHul1roK9i7AXJuyga7ISB1xQh7debdGPiyoJVlDRopsL23NnnMvrsFXzbFIZ/xFriiDUll2NuGoABRW8AUG39yb8zzE+YxWWUar/nurxvem298I8P02j482mt8heEnoLuCbHadFIY8DzpbjU35N2tIbewbrrMV+dk4VmxNJaDWlu+flbzYcWNfGxKUY2I8m4Ah8DBd4cPwXPZ1OH3UNU2suXjrwf9VSd31OpNrZSh7Hv0peai7yDv8zXKE0gmEadEyZEbYQ3onVJrDsa9MSu3CXTFNeWvkECESf60fpelB/1rxflQPQL6HGI+bufJG7x2qM0QaTa9kbZbYA4WwGQ1wYb9PqWmv31MWgrkoBZU1rZd1B9nPeck1UQ+BvZSphDxs6mfcbkwpqGlBWB701JNROrXCSrMtd91HKZ26aj6YNY+9ZDYwydK1ARRWUiuXxveib5uRj4oDtQlvk8XCHN5kjBmfU2FRKbBFSWXkO4hoBR2oZJohFsJsc0gO0LAFDSQRPZuARYLZ8VmKCTzZ+mxOuFgseFAmm4dMDYY3OOLhx9/DJhHXQV33VOZKJQSlrWSN07qBPtNw6RvoYdgPsVquRKrK2k/8iykdlufhSor6cl1J6Bi9tWSs2waO7C1stGmYBEPm6E9Krz/KZx2fvslkSJbox0z3Nf57Kt1RA3sZN6pGYNAIAyf++3s19nEOL0iloT1fFVqPur4mIr9XnakAmUpZ+YPcKyo5r41GBI25kdD/2EfcrbAz8HCwPxCfcUne9eiLrMCc7EwyZ1lnvjkNdrMmmXGv0ndd2RT01rAbjmsCmkx4FeJEPECFUIDRn376CNMlrYAiDfbzU4R+LE0TAkSNAP3qT2rXuFcaD+9ekd/wireDdXyxAvq6pvzmf9k6U1UAav4ECdrKVjOksYt+4mPYCzA9+lJTtR3gH/zWD1AUaxmnWbYU1hSfE0G0NOnhxfNjIVt8+NEHyqwT8NmXtYPhBMdHJ8bLGjg9fYn9W3cw2jnAs2fHAkof3DoQz7O6yiRhNIx6QqoZD3po60y1euIzCOTscwSx2A89P13icqXqAirNXD9FzoBBh2qpDkE7w+2xh9uTCAHJQfEQLy4rfPl8KnZfXJ5IGuxaJk0X2NnbxQe3+hh6GlgiwS+so2ttDsdxIuOSQFzT1pKgrRxeJTbY/dCq8mwTTxJyzeDYZvrbOsw2SnlWrbjQNkBC9VxDIFX3A3rxt26J1q2FiPMXn2ZwMUTS5vj+gxFGg0xsveCO8Hc/foE4HWFnt49RUiPsFoZBrvPVNo62xyvvhVidErhlHRP1kBXActni9OUFPvz4rjz7Xk+DXuhlx89E8g0bHiTRMGSD64aEcBg2ORsvlkhlz33EXrabV/x3vVe6P7+N/fdN82t7zn/T6zb129aL3meNsD/P69/dO9y8y68crDs/O4YbMO0vQxT0hBJNjCFIU0zXJb56cYHpikyskSQf2fAG9ZMzDAbbwTPDkUVAx9kiiLG0z9AxGKHLsDPwcTiOMYzpRFYBHYtdbpZMgFKzUymkZKKT7s1NS01V2TlTwEMXSCK1dpDz4W8SXc3aygHF10h6EzlJRbFBdZVyqcWbnTD8d2t+yP9NGiwf4rNnz3Hn/n31bBID+FY02VoQMF4agmKTOVI2IdZFi1v7PaQRpYdMY6HXr8oBpBNpPIUEiGEBJX5SrLW4eDL+WBNV6MMhvNRG2VWuUwqAx4MiDVNZsMkVhZo+69P3omPseo5FthI6P6WHqzzAYsUOHVlwAUqyCjsHacwCqcRolIqk83zWyuv5mfd2A9zeDzHo1oi5WHJyokHBCifkQhni5UWO0/MMeaksxiRk+IWGapflGklCKn2APOfnSDAY7OOrx5e4fzvB7YNQANyA96fNRc7Be8oiioR/YeGYw1Lr9HA2a/DkeIG8dHDr1j6y+Ut854MdxM4aoUvDWx5SlW6d1wFeXBR4el6hdAjWqayYHgw8xHf0X3DXONwJcXdvKGa5TRPg8ycniIY7KB0P08UC+8MYh7t9hF2OELkY84vAwKPfDnXViYB2LJqOTi/lbz/sSVIwvREW60p8UyTFhH8E0Hx7QubV2sFF3/qBcJ4xfIXhCzSkr4RunK8rVKWDcT9C6heYjGLs7/YR+K6A5BIaImnOBBK0iNJC/lVmnS1o7ALOvwnY6hzTjZrrr1KwNcqcc4fdtKOzKc7WNIfu4+RsjhYRKsaWg2OIvkFkiRqvLAkReLWz9KZF8/2KnXeDdSx6uZ58+9/1flf2/q82ni9yn5n2p4VUVWaIemTvNpghwN++WKOtMmROiltJg3mjBToLJ5HQigcEx6geQvncvPwChT8QSasRum1YdfQa5P1JUz4vYM9Z4HkRI0n7kr5Hir6k/sr6WmIwHMoaqjHt6jZlAWh5bzL6WjY6AizzFr87KfC9cI6mTaRx0PBggAJeM8VF4+LfLSby4zyMsRj/7/YWGLmUcVPeViLyW1x2Mf712QiZyORsGI/eYZUNa5EsrBkpmq6SJa+DwsIkE3aENlz0Z0xhfw1dUaDXsA8Ee9EGjjYOFUyV3yu/kz5FKqf9r/czBHWAgVvix1mCL9fcawhWO9j3Kux5Nf7joo845rpEBtEV8+mtII85gOjvYngEmQelSAzo5xQxgZyAOA/VhuUhhaNhKkiHVwpPgizKZNH7p/dCHp2hdlgAZxvMssDV9ri+MYhmwCQFCsw7vL4MvXHK6Mtu/uJtKQSfn9QEpviza902gGWZUvoc9fo27Eay2Glkxb8bBaZsPSHMfLJzjP+Kergp6/9KVnqDVeCXBdaZX2WvwT4v+W8Dsr5yNeZzbr639d8bTzc5TBs2rnlu24Dq9r22Y8mCemy6Sl0l3rCmSSrp8zwAEWDSDYbsjt+dZLjnniGvE60z+TMWrNuAVoYpZYLFZFRInakHZZc0LTLI20KCtP7jYoDHq0g8kkU3ICoO7bjLcLTTWv5bmXFWDr2Zj6bO3MwRI+ERwN+wUqX359rkV5WOc6zY12hzUCfA9sFMGyDKeuQ95jjiupr0WYPbYFZet5UQUdrZqsULD3Q8xLmehDkEvvGy3GyHZl2yYJ2wnrm/WEmgrQMMWCdrC8sT4eaZIAodN2xI0zNO02kts1AlxFxH6EnHf2bt0zDMTOod9ZY29o0i0yVbkg2hsmKDV9l4rL3ThHUj4EvYjjYT5DlIHDoVG8rUYxosPZT5bTLk5Dr5+qaWRFzxbBNLBx8emYALHvQphSSgRzUMn/8WE9oEY9gDNptMVLAweXLN7rvjqX9glQtox3Va2NoCcKrlAQHn2apEUWu9aqokA5ryOZEV06CfBuLpxB8n62uZV+KXV4miqEYv9iWQjewZ1pcEzQTYpJ0K9xvjn7fbC/D0fI3/6q6ITfEy6/CHexVWOb1n1TtW2Gnig62Su2/+4pplz13qnR2F3OPoF9vKHr+Y5fDdGKPUQS9qsDtOMBmnqhahGkrOKnZ82TrzdbDuTUCdYFs6rDZ/BNCs1RuTtcd8McezsxWWNdNpE7w4vkCUTrDO6YuZwBWLGNaZvAqCDKwz9QB408P7u+7S2xrs9jNxXquM8XVQ793v/et+hW0ssvHAdVg5qgSyJ8MQcVhjPAzw4snnEl5HoJqKNnte5hwmA00JMK3M6bqkf2aMzz7/DJ988pGCpRy/NZuQBPoJ1p3KmGYQRVVWOD55iYPbd0WhtM5KSYQli+38/EzqlHv3H2A2nWJ/Z4KmpJqPZxomPdfwyHjlWZTgTjTCs5cFlosKizkVan10/kBatQ5yBM0FHh4EuH/QR5nRES/G6bzCi4u1rC30TSY7Lg469PuxyFkHfoUUa3kwWi+q0o81MPd/fnYJEaTliPjEqdUEGzKsF+w6z5qA/y01o7ENsjWI/duCUsK0lk2UiBlTzSPUOQk9sZxruVayvmxdJtVWqN0Af/ljNqISTMIaDw997Aw1WJPn3y8encP3+7h37wBJwHP2Sq29xBpFlYjX1U2yVRmVB1mrZLCenM7x8pyyZg937x6gP2SdWaAoyGRU/IVApDSJa9ZEJM7w+7X4H3IOqwc154eefYWUxdRuEg6MtdJ2s3D7rPY+IJqt16/XgDeZYe/ze2RcmLCoXztYt+KBMIrQFDUGpByjw8nLMzhRiou1g5MZvUR3kNcsrmwb1/r8mIXRFFF28daNFyKV1BCrTgCHtphiHHX48PYQ456Prma6qG4s9kDBYq6mMRiTnFjUCNhBWqxJBNoyKqRElRNoNBoJK44gmx7Or7TRdiDwb2twyIcj9FTTHbYI+HbEsH09OwH3P/hAk0Ql1p5081okDzlTm9KehELwcDtbt8IwSmLgwb1ddHUmHTWxUDGfg7JELTS44ZNTx4RPFnjsEA43AAflU6C/HwtSOVwS8KzUagDazaTBbU16vs/7UyHkhu3S167StEY3QdPFmC/ow6EdT4YAeOxalvQhqdGj9r6mT1yH81mH1arA7q6P24chxn6FoKDErkYQU/5aiwS2cShZ6GOxaDGb17JRDYYuhkzX6Gqcn58iTj0MRwN8+ehrDAaHaLs+nj2d42AXuH+nRzEtIpeAZomuLqU7yq6qH7E7QiPfBEVFEDRB3aX48c+eoXNiGZ+D1MXH98dwminigMWYi7Iw3ZVgiLMl8NnTKbIulUAK6RpwM9c0AwRY4PY4wP3DiXQTCK796OdPkDGKO9CQDhruf3xvR/5OsEbYZYh9jaVu+ADpicHk27ivIGPn4Oh0gXXpSJDC2azE5TxHKaxIpYHzM7+bcsGDQyDPSDzB2J2NefjJMOgHAsNVhYO6cFBkSzy4O8aDewwGkBISoReov7RULOym6yKuQplXD77Xiyj+iIZwqKyCni1yxjeR26Q1kwFAwDJrQvz1p8e4mK4x3jlAKetDLCl//LyS/saCUz4xvR50rdgucm6ykL79Na+DdZZtJfueKaLEG+k3vespZq7c7FjoBgCBdTIp0OD/uahxUTvicRY6pYxRFhnbnTw59In8zKQd6o2Ww0VYXiLzBxvDVz13q9GwFBbisaiMm6JxMO6mmLtDkSWRuWvTYGmu2+slyPM1emkqcn8yEvSgxKeszA3KxtlNI/h2MEzwn48qjIs58iYVv0pKuQNngWnn4q+mQyyXBX5nUOAgUTlPn957DHtJgP/t+RhruSfK0CCELyzeLf8L6zVl2dC8B2IqYEz/TeVumGXa4WQRZtktelK9Amvk1pnD9Yb9IsW/PQQQCJXSRg6lKgPSWc13/6d3S9SZixRz/KRM8eWKgUY8oAW4l3YYLp/hz6cHcqgKA7K5lb24AVbeNODNZybbQv2MPPGGYlMriunpyv2uUECCMGdZSndTEvPkXlnmpfHkMiCDlYDqwdyAkwacv2oFb13Q9vLxvkSCd/3s2zC59/k95j0skCjrwRZb7hXwdut95Tm/gQq3AXbNPMmLXIAaMk4tqGVTzjierAR0I/191wL3SwDrLEBmi3G77m06+CYYQxlFWxLXLbBI8bwr4NtQn15lqJgBYVlkKqG6kv/wo1pQU8LCjGJCzoIsznkAJ6OsbYWpxnolL0tpIPptjT85LBAHQ2GkK1Nxu8Y0q5YJFlBWGENqNBSAjF3BmhyyqSp0xRQ/WY/xrOzrWsmUww1Kp5YruhnJTmE8nHSeSLiZYUrKuGhp4ZHJYYz1IT+zPnMFaDcAqWH72saWeNoZ+a/d9+w6bT0h7fBQm5YWaY/MOg2DUsmmMh/ZxKafqIKKwCrjYVl2a0kyJGjF91TJq50EFmE1QKSoWBSKlmAHea0ygq+a7/wZMsKsh6eGW3G/pypEpK1SA/Oe2aRheRLScCEYp/JVlXdpeGupcjYebmXdoveerkdp6iOJgIjv3TJAohbgVfzuDLuOgBIDNsgk5vMJQ/rmchw1KFItvfoAACAASURBVMpc1DH8ms2XGAzGyDKyPWjnAqT0weK+wUOw1PoGRDbrqLLXlMVGKyDK9mhlwzWWQ4SsPKZSEsgi+0iDvngdquKYrekNxf2Gh1Jtstv9g/sFW9z0+aI/H3+srjtMl5l4M3dk6blkADnox2RZU15KhqgmcsoBl8QFiWDVsI2d2BEfrh8dV/gv7zi4LD38/ijHdKX2NKy7xCN5UwB+0wLEPYd1GoHBUhrBvZSHhjVGw0QmVl26KLJGzmnf/fgWDvZjSVwlL4DSZjbJZRIJGGylejcA63gvTBOBZ0VhhQuYT3YNmXWlBBJw3J1nPv78P3whSqI+FQJugqxgrcFnpFLhjsCQ1LisM23zzsy/a3K/dy3Jr//7m0E4u77q+ZIA1k0A0vf/7b/Un3B4BmKoFskDWmeK3L7j888w7AH9tENTzvH9+/so1ysB5Hj2FXKMXTQNw172V9aPZLk9f4a79+5ocJEwy1WOyipWUkNXa7FG4jq3WGWYz1c4vHcfYZjg5OWFjHGqdi4vLnH7zh4uzk/w8MEDRF6AhAAQ/Y95zm1KgQT8wMN0laNAH3EywrNnS5xe1KjQR0sbLCdH7M7w8JaPW+MIP/rZMRpviLz1pc4lyzZ2K+wNQ9zaTRFHuv+RQOK3uaxhoWFscq8iYEffenrssWYT0otHhRvXJxJVTAPUgHS8VVy7lVR0xbyze4bdN7abOLQzoEWUKvdI0lFvYq4tZN3x3Ml9rkKEv/5pJkEWg2CJT+4nGCa1EHUYxLFYAZ///CmiMIWHJXZHLvb39zcg3ZvAKalozfpY1h28sI8sBx49fo69vT1MdvoSsFbVM3gOE3U9nJ+fyzq5t7uj63tFAFGbP2KXQzqkYdxbVYvFVWRv3LLc2Gb7fRug/fp7Xp8/b/rs2wDhu+bb9vv/WmWwx0dPEQ4SDVAla0bYP0rzrxBgXgeY5hGenzGBkt4MuhXpsLbcJz4Obp4sFjRtjJsUu3m140kyKdd0dns4CcJuhXHUCqupn7oYjxLMLy+Qr5ZiCpnEKp3j4iem/kEkG1VTE4hTpNqy5Sy7jiCd/T43RR7U9Htc0BkeoZRqgpJ2sAgDxfpqmMOtrd/5Og4eym3Pzs4lYIIDj8lRPFByQOYZWSnsFKtZOjuBi3UnHnZxzPRXgkfc6LgBUgZhqPLSaSSQoTHwJELkVYWziwXqypGU1pPjY6Q9H3fu7GgIAth5NAlnlAbXpPP7cFgUO1x+CeR5cIsQxGocX03q2f0TaGpZaNdWCiyaOff0Pd05j+hoCFJhiGfHNS6mS7hOhv39AHf2R/AkgYrU81ITn6QCY2eYBV+Ml6cLjMY7WBZzAedYOFK6FidkEtIQuUPau4XHX11itejQ61XY3fEx6jFwpJaujhYXEi2JjgW9mPNqsllWOlhlDtali5PTmUjwRsMI+5MIbrtA4GknkpdF01s/GqFEip8/ucRlzndWsE4YkcY3K3TXuL0b4e7+AE3VSBz410czZF2IOiBbrkbfLZB6rfgeDMMW9/YHCAVAVV8QXqcr7EtufB6iJMWqqDFbNpguc5xOCdRpem3Oe5DEYshpZWgbcOE1jSblMqQa8325sRZIohqTcYjD/T6qPJcgE9/tg2nOk3GMO7cH2sGWxGZN/VOQ4gqsow+EBevsgrXdXbGbCO+RhL0JoMHujgiclDEgBZZ6ulAO+KNHS0lP8+NEDLBZPJGZK796A19w2F2XML1rSXz93y0QZ7s0Mg3NgdDK064WXUc2VHqfcB15387J+1/dt/wJGVMK1hGIYdIajbzZQzxtQ/zsvMCKEud2gSbZl9RfezjnndbAHntIs+CTgqxhOcPK7amHmT2ECv1Mn5JlSCtm5aBcLeCnBPd8kVwVJTvdaoSrLGj1S2RioZyDxR/Lfn4DoLLwlkMbD3Ad/peDGQoMxEOSUhvUF/i0SCS58fvJEh/1uDso4M0U7FXj4F+fD8UUnCEacpkGMP6Wd/q1H99I/K6xvuzcEH8XRfgMoGMPJ+pdpPNBpVH/zfAYAz+B7ydYtRn+5UkqB1WxRjdythQ1fjCo8WKtPpPPmV5pGIIyTt8ITl1dnE37y5hG6JM9QrYiLSDUq4lBQJyrkQROaAKXFhgKlKvET9/PFpgbtpl9kNvgpQXvbnDj31r0bINott93g/f7RV4iT8mALBZ01ZGuzCC5RutdZsJEBFgynrmv/E4JElAmlS2+LfinDT/1erLgnJVg2dfLuLU0LjPdLKNqGxy069ON2YqvVaAGz94CHS2gff2l1wEm/rt2vfVLx70GLsh7bEufzWuu31/ZIQwoKgAnO8/bTEqONWEXkY1zBUbxUMeGF4H9W4mHfzhYonXUqkOHooJH+qUHP2vxoMmnmiTNGpMhO6w5Wdf4bYYYa/ztbIAnOdcyDcghwEOGhA2U4OeQRo7I960kVq+dz8Tew1cOVFveyrwqAXykMcC5R3WAUZTw6t/QJNqeawQv6fcrsqCmFb8n/i6RA8nHVz9EmavyfbLWHOQlrQM8eJIuaL3YlG1o9KoKWhgAzy71ZC1R6SBhQq6P9XqFJAkRRvTH1ffR99Nbr0FStL8xKhCCe2w+SgNSw8Vs80dCG1jOUs4qY4GsNrKKCcvQI5qgVoCmJYOtlVAcfn/QjyQdWJ2TjZ2ADe4RAIx7oiO+wmFEbzJaffB9KIdtpDnEiy2rRuwWptO1sFGS1EEUUJauze4NKGnGkgaWcF3UT0CshY1GgoIFG7/0lEsCcNiqIkJPP3J+IHDohqI2OufvE8Y4P6/eOJ6iWHspsy5EHKlqKMsbrBimIRY6KuuN+f7iz1qgFxOYMOm9hhnJiUCmkrD6KHWVvQJY5w32gxK/P1miF0Ui/6tbfmY24otNzWNl7q+vzbyvlIvz70ISP9O4wf5egskwRr7OUGZshMeYT89x/94O9nZjqaNFbUEPZKkp1dqHdivyjI00drvmul5nim2GJEVrQ5igu7D1SF4Q3z3OZU/C2o5mLj5/thY2uRcSJGmEmShg7iYKRcerCqx/sS/ZG41Nkp1vqtYy+6aZ99tgC9d/NsQI5mtC8W/4l/hXK1hHKyXOz8BxEXoNdkYkz8yQrU7Qi4Hf/ugePCq1SlpGKVglcn7jH2mbFUx65gx89OgRPv7kQ32mXAPYJOeKol0UWfsDl82HBrPFUgC723cfCBmHgYK0DhLboID+kkvQvnOQDhCHCZxG/RhVKXC1RrSeg5ohL02IL748x6pMUTkjZsoKsy50LvHRYYDJMMDffDpF449QtWr3FKDC4SjAw/0UvYAkGIZfamjaVkH79ge6SQd/93MXW5ZroLGONTLMrthuwnIUFj/lrJwHDG4hbs4zcSp749lliacvLpBjH0nQYZyscXffRT9WCSsTeMsSWMwrNKWHyKfPeylkJtuQfSuzzvgaq7KN4GyIR4+e4+7de8KC7hwGVWSoSw+L2Ur2/Ml4rOE+FcNAdO3nM76Stl550203tmyt8b7kDTv/3vRgtoG0TfP5VzQluabt7N7avPuvXAZ7evJcZZTchOgXIP0KTjLGFPhoghFKL8Wjp2ucnhfSDeKqKIaupPyLLJWFCsES9VwT08aOG5iCIwLWyeThwl/CrZYYRB0e3N6TWOg0clAQwXc7FKs5NaNyPeK3JDxppo8qcCD0U2NSuO1ZZ6UH7Hxy4eQiG4T07lLWBwcqv2zhw4HEyWLNDm2hbgtw+Xkjnz06OsbDDz/YFE9ihEnuv2EJaXqsxsZTBth0TFXkBOQGqB58oUejdh+5MP8qPWBR3iqyMXqecZMLMJ0yut5F2ovBX0+fsogSSAlp4MGZnhw0+mVRp/5MLQtWdpRqF6mzC8+j5CojUXjjKaJdSnbpVFbhtAMpQDysxAC9Ab33UjTeQKSm08szeG4hTDl2MZlwSJkVi15NnmKB4aGpVIrCzbPoSKNXimvTlvIzLKwkiMMf4OQkw2rdYbE8wd5+D4f7uwIudeJzp51Wo02WBYoX2haZdNSq1sd8VeLo6CX6wyH2dkdi/OuB8rwMQcSigywhjhsPF8sGR5clLlZkATJRlUAWx2MoCV5NOYPv0K/PRVOwg5ei7GhuzyWcEmvAWZ9g0guxM0zhVmvcPRgrs65lUEWFuqURMoFCpg+1wq6Mkx78KMLnj0/x/OQSyXBPPP4WGb0euZBR7qtj521FlAhRRAarBTRThBLKxr0Md26NpRM7u5ijFw/FJyCKgSE9eNlxyZV9yq7HTWSwdqHUQ4tKlsQXjKOQXR4u2S4l1urVQkOhsnVwPp1jWUb4259RljCUYl4J4SbtWCSvCvwLONmpvPvbfNnrs8ak1qPNXrtdnO0By25Iwuz+1t3Vb3PlN/lZsjmM5Elk2yYKrc7w59Mhnq0bTEJKblqECdmrRrrI9dC0TmQTM79KwAIW+WRhrFYyhxnCYr2a5KCyXdcaEKdYXAJRTw5z/EOmBKU7TPpjwRWGNAQvFaS7wuVM+vEVb1OLDIImPPy4+B8n59KNawJ6fRToRSX+7KyPouvwJwcLoGQ5Q9k2kAbA0yLFj6eUH9HAVw9Oygp5u+/i9l1+d/m09Wq5ziuJpmVj2cJdCgzx9lEWoTQs5PbxkEJA0kNedNhxSvyj/Qy+P5S18389GYiMl91GCeHgr5QLY5HMPVcMAwzTT5/nu73O+DvV0VT9hihTJiunlEO2yu/Ua1UAXDFT14e1zXTiWilFomFHWfBl451noBG5S9dv5jech145EL7hIfzCYNQNppD87mvsPSuzkPV2i2FnD2PXGU7ycQ3D0IKcGxDPAncmSMJKYC04aFn7vPc22cyCWBa0kXXIXOM2GHwFebzXyNW7cu0zW1mzZcsptflNvEGFv6xk3jLg3lREv5YObFl41rPNyF4VVO9Eci81mTT6TDqvp+sRSU4mA9J4XbEJHAjw8aG3xm8N2BRknceaQ1yNTUKoYRm0vvhs0Tepa5fCNmjo8SUHDL53I9YaXr1C7sT4Vxe7YoCtPA9eH+s3yumlgjPAtb0i43VvAGqxAKhZrzFN+Uo6xHtmpdBW7iuMRpOsq2vGFThsDyl2fG2kyZxLPIxRTlrV6A36V3WmsPZsCqC9Tm61lBSxLCZgZphw+lFkPZA6VwIsVPKvHnVWYspPzUa2mqKLfYLISilr0jaAsMxk09T1RUW5Uu3LH7I5GDonzQGrFDDAl9rm2WY+nzf9eo0sU7ya2dhQBhj3FrK0w4D1ltb1ZFgJAENfbAN2cj0jgCPrJeemyCY1aZCAmCVJSrCAF2G1oj0A6xkmOcZSkxrU0TSaDcvFrCnigWqakGxoSoMqL8U3m6EaMs5ooSLAoMpdJWuOZvadi/N5LrJUy6xT+IoWPqxtSwFUBWsjm04qKrV4ERN87vnlGj2yqxm05LvC4KN/l9xvYYnr+FfAmGChr/OrdRAsT/B7Bw3uDEJc1CFSytHo2cegM9Ncug5C2aVUE8VZZ5IhxzNGg15CZmqOu4c7ZARgdrnAZLgrvoAET/piZdeg4fmIrABb020x6wTcvfZl9wVbw/HzsM4Upq+J0KPfFYPsdAz5Ihe+nC/x1XGD4wsHcZoKbE9lkIxnAUB4FzWFVti29Pd+bcO6weZhznIcg1aSaH22LEhrr31jE2BYQVcSv29X397sKr/tq1SebWsHWYubGv2E56AZBgnr/Ry92MXh7kB8xMWfk/7Udm2w6ekmxJHjh/YGjx9/iQcP78m6pA0MzgHOFQOKy2+V7i4+++ILfO/7P5A1wI/7eHm+QOdE8GOq1FwkwRpOxxBATWEnMMyKSWwMtrZ51pilS4A3wsuLFl8fZaiDHVRUJTUZDkYdvnMvReSX+PefTrGoQiFZcIaOYgcf3e5jj2enai4hE7SSoq0VsY93fSkT7WajjYpEBaJf9+2244dzxBev1RB1yz2wRMezvOD0MZaZi/PLGmeXJB/0UNU+xv0a3/94gKCZSRiOy8Rx7rOihgrgd6k2Gpy11LgbFcAbZbC22UBLF9Ns5zoP7n0MGZqhrheCF5RFgzTuCa5CRh3PYorBaFgnm1ecJ5xDZCISG+F/8zXcN7mf2i97NrPntm8C42Sb2wqpsfvp9rP6VZ/1thmAv9Y02KdPHqHz2I0JEQcRAm6YTFUiK44sC0TI2h6ePJ9jtqgkAKBuKlQNu3OceuyMchPhBAhJUjdMi1xRYW4I4mHBB8qOmAOfNO22RBJ4ki40GgRYzy8xSkPsj1N0ZSaFg2xY7Jq2nfhmKLuHLA8tJlTqygcfycN/9dCuwAO/zz88mJRlsQmrsMUTGXTbdEzbTbUUTr7uxYsXuHOHabCWXq0HKztQpEinSa344PH96A3HZFPKkjoBkCQWnd1II6eSQlT8ATkxSImnJDbA+flKgB8WGWmfXT2uVoVIwCQFBoGYMZN5xY4FTUF9N8dkHCAJYjhVD03DFF8eEPkzyv5QmnYBuCy4eP2xlBdktrFTxmtovARFG+L4bIbp5QKDtCesxzBU01ef8gQDx6hzh4v1co3BYCh+VpTiqvROX8dNtKpzCaegxKCoCANHWOczYd2lEQ0+tWNi/a/0IKopY7xXETkjDUE/B51Hpo/6ifCZLhdz+dmyLpHV6pswHo6la/TZV8cokGJVaQgIH5iMa0rqHDI1mc5D5qUWUewwslPK58BCN/Ab3N9xsTOKRO539PwIh3sT8RZpa/1ZYbK5LXx6+BHUEH+CUJLtLmdLRL0RzqZLnJzPkfQnQt1fFyzMlR26Pem3FxvLJaAMVh4g6d8dvUMypGGDYS9Enzrr1iQmRT52JinGg0jYp/QSUDnllSeizMStgAk7lre7DxbwphCDICQB9IYdWjE8ZuKbShu9pI+sbPDiZI11PYYbsKtbSUdMk8ikpDLlqHHAkyLq2xczdqHWwtUyYxVssewHHmYsDVvn9psNj9+1Gf+6/11lljofKN2i183a6+GfPdY1mSxLd/0S6O3IfFEgwnQ7t8HILTCFsyhBjsu806RBs9mZ1etqwxSj2Ap+vUAXT0RqJVxoHgiaErtBgWNnVzb7VPZZLbp0DTSpg9tsPb6ChbSwzjx87C/wyaBD5fbEX9Ot5/hi3uCzYoTdXojfHy0QVVNZ75PQwV9c7OKsJOisjAwW9Qq63gysews97bVH+go0YlhQm3V+w6RTBtrGxkBAOn4+HozoN8VkQRd/MFrjtpvLHnraePjrZYqQ6634wVFiZYA+uX1kT7KosjJxw095G7POMBhUbqRgOg9FfAQ8WBKwE3Cc6vyQ6VxkYOhz0g74lS+dZZFZgHJb8vemMf9a8fNN5AV7QzeveTtIdNP59aZ3eCPot/W7LatLm4kKwG1+ZkvCsz0ftkHvjYxW9iEjDzXACj13bG2hiIIhqBpv3Q34Zc3HLZt16/DM3yuSUXNgFQ+zbYD0pjdnC4S0n/EVsM58brtuWsBWD8lXn0tgFDnEKCzDr202zEYWa35Gb7WBu8zh2e4lPFxtZMDm/sh7sunD9UrCKBSw0+aO1pAEcX43ucRh6mDd+gKSHUQlXO65xteSdYTUmR2lRVz/Cp2HkgCo9SjrTDa0WGOyvvmz074kxK4bV5Kze3EoRukaVKOAllzH5hDwKjPTjhFpElnpqwEg7VphG0i0RrHguOL/V8mUm+e7LTO3Y8oEoTEwTW+/Wrls3WaTZqvhAwRaBDSQvdasIfJ661WqJ0ldAgzH3TQKCObQvoVfgQGjCJLZoCJpQEjqtzIZ+TwpPWO9w2RuuomylpUTgniybFpEOm7YzJU1iv+kB2Nt2umaST8kPm/K+MuCjUgGx6kfnRqM20mlI4zrF5vqEW1HbNCF2Z/0Zukf+f8EDhqVCjNwTepWy5a6rmAw/Spte2gCq9af/Oz0oyYgRsBZvbKlLpNhzOAnqn868bfLKpVkGnjRyJc12VRbUEoY0J4Jv6+efrxiBl8wvIxgGN83z3JpwIrVjnjPaYiTqEw8yhEVhGM9z2u5G1eYNSGyosL//HCBRReDRwaRidqaiGCHDTDaWlekVhMvbNqmMHSNUsgcoZsjDmrsjHsIuW9Rgi3qIUd8kckUJ9jte2zA6pohEmnDrLMBE9uNG7s22DOahAY6qn4qsrXY4Mjs9TyxwKF1DEGc+SrH89MarbcnUDGZdvQ3I4NImmY6UjdgHdU+N4NPXl9gtwF1u/bpdXPObTGyzf+2oJ3W8Qok/eZ/KRCudWYj4DADJXh2uDVh8OMadTbF7PIl7t49RJ5p2jzPyWoBYGvpq/XJFZUVcHR0JOmgfWppDeip7FXDChUmP3B8fCSP6PDwtsjhKUnNKxfPji4RpCMcHIwQOjV6gfpEsrmivoYEY7VxasPyBKegNVTAM0mEv/vsFIU7REmAieez+gK7SYGP7++jcCJ8+eRM/OX5+0epj4/v7qDvl3CqpUrlRX7P5ob63H/z183UQrYpZGtSaQZvMAwF0OxcJShGIo6o4niS4q2jz3zj42JeYbl2MVvUyNeN4Ch39hw8vO3D79bwukhYdZWwzQvIc6l4xqaHoIZv2jPnG5l1BLvlfFyjZSNGak0ynmNk60rkyVW5Bjq1Vxn0++KXLLWFELjYwKJPHWXPCswp9kLGLTEI1qFX9mTX762tga5wljcXmtv16Pu89p1P89r+8DbQTxqIhjE/nuxv3vZXzqybTc8MOEFE10dbsYBk205NXjs/QV6H+OrJOaazNfqDHia7E7iBJmmVdYOvnh6hbmhUmkoKLLtapL5bQ1sd0pt2shQFauur5vnjUYzAqbHTC3B7tw9UKzhtIVHS3Cw9A7hxw87zTJhzXCh7PUq7Avlv3jw9rzrSpeP31UvJFeNKsks4cIgE2xAJKRevPSDtiJqkKbOZHB8f4+6d2xtTYpEjEMEWqccVa0cLI3bGyK4r0LC7K4UCuwse6pIFAIvVDlXFUAW+B2mrBIqY8sXkKw9n51Nh3929uyeJiY7IaH0gTGTBOb0scEaDzLJBVy4x6Xd4cKcvJrZFJpxEuD4jk9XrhBsq2V9CIaZfnst+aAeP3Qq1cFN4xXdQ8n7lLVbLDk4bY6fvoZeQUq9SBJE6yG32JPWnKAvs7e8LsyN0KzGdJeNOwwX0GrjsEHBlepPjcTGi70CFhl0Vw1JQpo7pmJm0XCmbSrIEW/n4lALQi4AFBhdUeutlWSUGxJfrCnu7e7i1TwPTBj/66VdowyEaNzFJXa0U7uTisRNUtwXqrjAplh7iqC/SBoKrnURy5/j4doLxmEwgB188eibF262DPfEwib0GbblAXa4QRKlS/42/zGRngsvpHD/56eeSeHR476GmjAV9rEof0+lqk1DMIug640N72GQb0rcugEsKeJ2JwS+p6knYIPIoG3BErkEAMaKXSZ/eKLy/Acmp0sVVY2kWNuznMrZT1xZ7eLMLki2i+DfBUZHl8E9dSjoTC+t0OEY8nGCeNTibLXFxWQLennhxSW/aC4T56f2/zL35kyXXmR12cs98+6ulu3oDQRIgyImJWSQ7RmMpFLblcdj6xQ4vP/t/U4TDjrC8SArZlmU5YjwazyJpZkiOCBIAATR6q+ra35Z7puN83735sh4K6AJBgipERzeqXr2Xy817v3u+swhozTFrJPWmXL/b0nb7lCpdJ/E/UFCJzyCfc8uU5c/7smLbxeEzvi0w3jRd//p+LtCLsLQoUSgxTHyc1EP8889aJJQoNQ0G+SnW3th42FhZo7JmzF1VJsV2r2M2ai3abAknHnZyS339dl7m70lh1rYixZKp2fVwdnaJeDDB3xhd4q+up2joHxLwmqrPjMisxbzbbN97UmuletAY3cHvJFd4MHRRuCPxrgqdHCNnhT++nOOiSfAgyvAfP1pjwbXmqsHPFgEyYYeajY5pEwjx4g5fqkh584vVX2oL9trunnpIKdCjRYRu4mjwHlQpgjrH62YqfqVOnuL74wzfHjGxPEFQpPjT6xFOmdhsnmNufOVZdFk0UQpoGSs3/XB0/bkBIZpbq+wWbbZYYE8T3dhskP9kY8EOJ4E7A1CJKs761Cmri2wN+XnPb+xz46YH2nwVNpzCiPo59vf6a+wvwiC7K1jXf509Bmt5oZOeAaAsWLdzne2xW6DJsvgFZLUhNSYtlGu/hO1QGm5TVu0zwO2j6TTb7nI3zuz12QHZ7JD+Ktfa/o4FJrvisgeQdd+z66upbbo1wACMPMcOjDIpuv17acelZRFa8M6+T5+FaoFMy+yxrxUpPRsphjElxy1UO67pBOscvOOc47vDFP/r6ZGwh2Yx8GTa4u0khZdeqGzPp69bIM+i67LOtOD1dj7jRlTXH/Ve/aNTB6+qkaTWTci2ErCOmwhlL/GJosxLNzRMs1Pzax6vBb6FlWDHDMeBlcWZmVTWTFGAKKNAJcTmWe5NRTeeAcNEpCRUGiEJGSxmdpZGk4Z09O+jHEJjTMe5XljmogCVymwUNqj19zSySZWvcQ4TpZWoPNiAZbgQax5l+rKuD8SOgEAUpYeKlDLYiqmmlLdpg1NYTQLSWFayHq+W4fp97mmMlaDed2FscC5Ufzt60QVugJguMiYAQ+pl5WNqw0j8oWtEfJFI0o06pAMm9Tj4n1h9GOBEQhWlEawbfTsHdEufmUnZMO6Yp4ItWJalMoTYPJc/NYGBFkmcIA5Z61DOtwG8UIPezMKrnDkFbjgfi05JGjYaGqVyWQXjAq/BfMLmsZ7r1RWTMCMxaSeJjyAn2Xli/+MrIcGypbmXub5eIM0K/O4DXxj3eVnj0STCo8TBcrHqNsrqz72z1jhsgpP1F8JjzU4gsFphPvYwHrQYxuqZq+whskZpZ+OprFeYMQYYtf6FrvHao2Svx37ZBcG01mzFNoUJ8y0TlxmKt9RzmR3elwTYS1rJXCyxXPtwgz0FUgkWydgpJWhA7pSwTxWwVkHmLevnXWoG4zHJZ7fPkuZ+xdYCFmSxwALf1tadv4xm2cTU4gAAIABJREFU9B0O82u9pKszmSDt1JiMIuxx/93meHg4xPrqAp988BN8/7130dACJ6QnoDl/w/TlsyTzuGGgy1ivHVxcngmZZv9gT7ztZQzIWkswz/i5OQ5+/vOPcPTggdzPIEqkSfOjn3yCw4ffwcefnWA83sfb90YYBvTJa+AHHPMaRKkWVLzS2/ek33sQjSUI8/2n51g3A5Qu59EaMdYYeym+82CKg/lIvPFyTmfSzS+EjJF4NTzxkVdfOHGmuoOkWdev2/0Md2+S+EJWGlIlLG0TuEBcgusGx5wo+bg3hYvlKsXx62ukpYNktI/h9ADPXpzLsfthgtD3JPjx3ScJpsMNYrKi6yFyNqTcDK2/EU8+rxmauXprBWQZortglOQNMNzOKSXIglgBnyrfH6ChCrCW3bPs3/N8gaqimkOtIugzqiCW9ZNWEFJVCcpC52ut4uA2kO2rMOLsnNKpHsxzaOuRrp66o6JqFwf6st/vv/YbZdatlpfKSKvpCVGgzCsEkUqmNJWLHmhjvHh1ibPza4wnCR4+OVKJa8sUohYvji+wXFISyMEWqyEiB39vsyRm6S6TpdT/hXRnUrVpik29/GTgYeDXIpGdD31MR4Gw8PhkspRSQ2D9f954KyG0RWJf0kqJKQcKQTn+nRlpYB+gkAFmBtLug8X3FsNI05Gjf9zbb39LOmyUrLK4ZJeLPxeprix4WoQSqKJuu25SkYIqmkzpIyWaWupxkqRFJBEV0m4FKOOExgmmpVcepQiUvC7E9DKgZ8R1gdeLDRaFj6wdoqyZMBVjPvJxOCGlt8BycYbFpsDhvbmw4aSzSMlnyY4yI+wjpPlGkHOf1F8CizWNbTU1tHBLlLxv3gCLK9ZnCe5PaP57Low0siYbJ0TjBpKG+tMPP0A8TPDk7bfEJyaolvIwu5Q5CIuQHb1agEuyaaR7TmIcpVfS8WfwBj0rtGMt91rYJ8ow4pfbUDfPXW+NmmOO978BlitOJjSrjyVk44PnZ4L01wR0N4V0IkonRkn/G07sBKvodcIFmcUf70HIcapSgKZyZSGgIIeBF8O4xpN7IdbpGpsCOLtaS7eFxdv+NMFk4Eg6bOBWuLikH6KLhw8fSCmWDBIpuOitQSNhrmXrrMXlqsHzs0K+T4Pt3Ymlv/lyAmVkMgnY55hCiWHc4ugwQVNcIfBK3D88kOASdpzJpCQPlv4s9Kzy3FgZrSJHVD9AXzpSCtTtFm7d5o1U6Zp+BwuhVYsxctNgtUmRVy0G80NcpxU++PgzeOEEfrAvzwMBTbIfCdgp7V196uh7J0W7eLK9GTz5okrEPu+2O8TODgtYsmW5yHEB5LwgciKzSGw3wF/HyeRr1UZ3/mVeMTJZWbDS023lRPh/j32sSspSXGHajZ0MhTeURCzqanRD1u3MjU+Q2egpfNPheG5+hTaZGU+g7ZURqazZFDE9elKfoUgOZWPB+0n/ntUmxyj08YNhhsQFfnzuYuN4iBPK/fn529AUeS8L2MkezkXYVvhP58cowzkyJGrc61XCpPuz631c1hyZFPuQIWM3VYZR0Dmj6nHKeLrLl9m8vfGlRs4r64GjxvEWDBaZmWUmyV5K/en2nRR/Z3iK1DvExokxqOlB1KJ2K3jjAf7FJ5TkkUWUS7IfmSiS8Cs+l/T+5AaI904M+dSg3gBcNzaU/YMXKZtoVsw91I0p30PexxBMdM9n/Mfk2bPIrV5XZSOZ5FITmiDzrNGSdYVIj/3TD6HoQLg+INw7TmWTGGaSkRb3mWafA5beeIO2TK/+S28FtXr+cBZokmMRJgrXAOMhZoaYHKuJrLQss+5+SyCHkQNyWyprvl436U4bkJcgCwtQK+tgQa5NPLN+dXWGfc62jZIOXDTsKpkzf5GNpp0Cen51yii+fdMq37frgGkwyWebzZcdC/01wT4fcv49bzor2+6z+brf75+X+UxebrtpEakMG3AyT6ih9u+NzvFWeIV/dP4YmRd3XfuBV+O/eHyO1ZpgNIMW6Gtn2Lu31ZklwY0AuRPi/bMaP7xyEfq835U0uthITMgqYziXXD/zrNhLZoHdXjO26zcbppL1fqQXHutADaYQg6stltkLnfhcnWlBYHLUCA5WDPsadeChzM0GxNl6TNr5XX00CfhoB07vqYBVMi9YEM0AGQQhBSzjPML5wozlluO1FBULN9xZUSNj3SLG5iq1DJkA6UMYz/Rh3qSpBGox2KbzpRVGm45frYvp3aeWefI901BgDcBGJLs9wvBLCVjFiH2ChWwhq5m6+Hty41rXWK7V5J6yVEpExRpB5k97rup1J4CdYbDZRry9fjcAO9OsVEagJprKWBdFh4J+AmrKs6zJq2RGE5y63mTCBCxz1hqciwlnaWKrDneVABO6UymxCeWQz1TWo9S+AjrSwL7FIHaRk00m/rocQ8pGZPOdybfS9HYYKqK1DgFdsnsTJrhzzTIJwdOwxet1g6Bt8DuTHIeRhgL0gbMbSwrBVtrrVC7cNgCjBvw2x2zCZEkHTbmQe07z+LYim5DswUw8a3ntJaWS+wHjFck6UyStZmx94ecaII9g7eLqSiS4bDKzllulGRo3xHDvHp6+PMVnL19jMD6C66rVCnkLvB/07rOuBqwJBHCVNXi7d7jD0nLjJfZ4OZ/bdVCCBESRpSwhriPcG/bBPAUOlDX07/oXyRFU0a3XC0Rhi2HiInDJQE7x6GCGxdkx9icjBB4bq+ozyv2saKUMWCcMXCHH6PxEQkGRlVgsKZPM8eDhkTIfZQ5SAF+sP/hstxD/+MvLC7z19ttyP8vWx8n5Rv7AH4uv48SpEbU5JtMQB/eGCGMC9JmR4StjV2so3o8K3NB++vIap2tggxEqN5HxECFFXC/xg2/t4SDSAK6Cz6w0YDlhkk2qc6TMeQw7oqWVTWf9khtqrV7u0hQmaYbnb621eA3IKrV7l45VxvUnUCbdZ59d4fK6RTi8JzgLFXUlgyOdEvNpgsejAPcmJYL2Ai5VNs0UDSI0QY7aW4h036kHypzlztkwbe0p7QJUMg8ydMQlM6+Qv3nUZUEC0giMXGyE0MJ1m0EuqgyQ2dLY1ChJQhtdNk/ABsbwHO2z1Weu2nrBEi8sAPhFl96OO0vQsO+1O9ftnu+XPZtfBazrMyO/0TTYzz59htXgCKtNAydfIHE2eOv+CPnqSnwWHLK5iKqGQ/z0w6di8Pnk6AADr4RXpRhEIS6WGT5+eYUqPMDp2kMdTOAhEnTarzOEWCPABr5T4OjBPWEjbKoSP/3oGeJ4Dg9Mw9OJw3NXqLJTvPV4jiG7S9RMNwyF8NG4BJq0gOaGipOmHfwWfNMNiXaJCdJdX1/LICVwZ6m89qbZgbPLLrLGiLYr//z5c7z11ltdh8F2Uiyq20eqdwvkPkBoi1+7IeMGoCgVyGLni0USPTdYJLGDvF7XuL7eYLFMsSldtNEYlZeIHJEL5iBsJQm1qlLM92e4eH2GaRjj7SdzuA01+BvpirITTTbeVdrgYqmykncfhJhw8ZUH1EgaXFZb6mVC0+frq1QCR+Zj0+0VU1z13MiqWroUi9UG8XCI+WSE/VGEpqDUmQbrTPQlA5KIvmF6iFSaG9lagifUnsT0IKVTy816K8wbTW110AY1gnqIsCbgeQV/0OLlRYGPnxMe3MN4b4ogWaNuhlhcs0tRKlhEsNDIH7XbZoPSiPBzElMWJNl+tZGoBW4Ov77EPCrxve/sAd4VGneEoj3Ej358Aqel4X2MLF1ithejclIUbYHr6wKhl2AShzjaH4J5LXl2jvsPDvDxJ59hPD3Cj37yDNerBqODR6Zj/OXLut0/SHfZ0a7mwdxHudngnSdTjKMGy/MTHO5NpGgPGcoiBs/bpMybn6AlpPS9pTVO5gE37lTZlsJaLJl2LDHlA1wvU3zy9DnOLpdwwwH+vb/1m/jo0xQ//egp/GiEKBkpE+GOBYoCdVrOqikxN21MuQ1Q1uyaNRjEIYbjEMenLxF6M+QZafeU9FHWskE8YKIUZbmxGBInzjVGowGWmxxFFaBq2KVjgAEhV0q+N3C8DA6lESLD/fV8WRNm/fRtOIFsDzofLYo5QgTE7Kslntcz/Pkxb2iBEeWrq9doBvvCfm7b0mwolLkhJYvIBFh4s3nAhB0uukaikq2kW0c2gBqIq0xITZwVyJQOftNgimucVGOEMRsHuollITzxC3x/cIFHYYPUfSBSgv/nYohN0yAOCbgXAigqiKHmtHnLdK8Mf//RNY6CFKHr4dPNGN+duYibNa4WJ/hn63dQufSm+3yH8lZG1Q5DQgqF3vfsovtFQMUuq8XuqnncZHBYmQAZUxZYMndNN8TsEtYtfmuyxONohaCheW+EIsswGQ3xD54/hO/S1+mbSYbrH6M82tJ4UyaOXAMDPljmXB944+9yDevYAibNVMAUbroMa2zrt8YrscNG78ANC1AoWNd93i5T0ABLN9JSv0KAxZueYLn/5pi4Tls7C1tg9esEWysIjNaTqspZGpkox4QFxe1767qtzTwa3XfgnAGn+H78XE3krcTnig0VAlM3vN+MEJT3qw+QdedorktXQ4gHYdezlJdJc8swQiwIK8fff056AFQ3XnZCI2TzLeCRaM1vPlM9pp0FlvsgnYj9yMoh+1nGjMoI9Ti2YRO5N5TmXFPSzsGRuY5gthjmS9qlL0nQbzsvce3O8Wk6FPm/sFMpny03+G8enWGNCa7yAC3rTKamN0DQrKXO9Lk5C4Fj/z7+5CzG8aLAOiOLhHOfI6AU5ZxVnQpQEkcERHTTpxKgLdjN62GfDXt/+gxUO/fQa07Gg2xiyDwwhtp2POyCpmbNtMA27yl/n+NlNBrpKmE2Qd3nmUnoxnzXexi6ea8TF+sPFdBSawrxsBRrAz73VHUIz0Y2u9x/bwQoYdqB+gcSAOMeQMJITa1Apk222mAYR0gSSvkpX2QxxQHlgw0fbsBpkxEGHsYRJBBMPOekMUplh9ngCYsRKEQdQB/CDkU3CdtsFtVI00ya5EEQioecsiJN7SjgqHqX2U0z11utm2zN0V0JxWTNKzUz3GSlcckkXCUecazJXZxfZSibBGXlYDRJkNGex4sFKDMEt67RpbfHHj8/d5uwq2nD1jGR1SjXh1yegfFIVTigIqmJcXmZivU9rwXroyjhz0tlF9ZsKOs6zmcnJNmlzhFFIRYrAppDnJ5ewgsH+O/eu1thJiG8chG0liAYev/Ah1MW+PbDMbw6RZUuMBpw/0TiRijg4BdvhFlPqAe6rTHlb5kjKpG5khXHe0nbn+vlGu//7GOxqknGY3zvN97GX/zoFM9enYl1DJlXkmZ+t9MxDWEpbrpGJq9jzDqzYpI3xIfbDSpcXl4DLZlHA0npZUZgi1wTRws2eUJR0AzDDfwwwmLJIL4EZR2LnY8kFtNXjcAFGfMN3+DNXmdvWsN+kZ/bmrq7UDYRV5qB22dDfBW9WJRrsZvh0f4A9fpMntOH9w/w4c9+hvfee0/mo6Zeq8CYUkjXQ+C64CNPkkmR5RIe6YRD2RMGUYif/eSv8e7bTzTV2DQ6WXeS3CGhdZK0WqCoKjw/PsPhgydwg1AYo7Tb4ROSr6+xWa3w6WkId/AY6yLHaBphNKgxH+WIvSViGVxkP8YonAleLhycHL9GyIWgLJEEkVhCsSZeb66x2pzjN77/NvYGxk7mlnmzf837ja5u7TVKBFsz2O/3GZb99+jXodK8IAvfKIPIpuO6QvD38wCTgtF8HpjwfHa9wSqt1J/SY3BMhoO9OR7f30fkLIQk80189ckdvD4EGu0cYK8Bz1OCM3dCkeRuiXddJudNogW/JGHdoxWaNuWsn56tY26r5XdJJvaa9r2Jbf1jwbz+/fwq7L0vu672875RZt2r58/x4VWMV6cXcKsVvvfWPTw5mohBb5ln8OhR1zAdMsT1KhPJ4XQUYxRpap/wp7wYq9LDi4sSx1c10lo17HFAQtQGiZsJxXY2ihFGlHtWWOclPvrkBYJgLKym6WSM8ZBGhhlmU088E7jh4QJa5YwPz5GVS5Hn2k42B7oF1OzAEaSfaU2mWLb0ZTuQrLTFFrh2QPSRVXuT+TkcHC9evBDPOtViG1+XHjup34G3A8Oiw30gcBe9JUotQR1E9qX5oCmb9GRJsxbPn5/JxjceRkhroPSGSCZjLNYNLs+WCByWVOy8qUtYErh4dDDCdOQg8tYSTEEjWEqUW2+Ei2WF52dXCOMI7z4YIKHsNa8RxwnSzRpRzIWWXnvsVJI2Ty18DZ+SZil+NMGKZQjVEaTcc9PPBZxFr0dg1guRbsjw4r1kYUZvFAlpl4WMBXFtJNJiCGv3VrIYMwyC/k/0fSGrkz569Mwawi3ZfatROikyDPHiLMTJWYXWZ+mzhBsMkGeUrai8TOoDwxjarvPK8FKyvHZ6CEryj+5rU+yPWnz7aIiRnyIMN+IxV3tT/PTDE6BlalkkSZzsamZVgdYPcEpJMps7aDAMW8xGLiYjD+NJjKvlGnnhYLUJsM5dkBB4Fzmo4aYpmCLXqEEctHiwH8siS3nybMiQEhoYE+wlWLVlc3y+U6BgnXTCRSvDroh6sfDZKLmxFWNQD44fCUPuX//F+wK6hIMxZvsH+PT5OV6fLxAmY/HpI7u0M25+w4pxG1jHilv9mhsMBiGKnNec4SoDnJ6s0Nb0f/Tgh7wAKZKBLgQMNQkdH0Gj6cME69Zpi7QI4fpjkVfI5sRjEUx2k4mp/yZWtVs+4wag2eU6WCqU9enxJOGP7I+gTfGHJwQkS5xWBIJSzLwcFRsbkj6pYIoIP6yXWUNJuQFBpVb1pFMv0puKgGUtoCt/1y6ouo9TkJwyW742rYCrxRKT0UA2SkzmFjWXMAGA3z8CRvVKJDNl42FdNThZZ7JNfpqNhAHB4UXpKwNdfm92iUeUsKHCv1w8wWnJ4hv42/dqtPkp/vB8Jv5Rmta383UbMegNRfsNMG7n7XZ/1hUDRiYqjEyyvrm5NF5nN4o4y1R06RfkYOg3mAQtrgsX7403Akb++XkCV9IP7yaP+DpDsg+82PexzCzLbrMMKgGfLKPK7HxkzZQUTNM132GZyRZOwNxeeupt17R/T+x+1TIFewCWLAGGdXejaDLeXr8Qq6xfeO9ITC1oqUOcLBCTbmolqJ3esNvnd0CfBUtsYICylnqAlPWc45zpqxyf19PKJnmeln1BMIebbQJ7LEzVpF4/U4p+c313x4IFB+047d+r/v2WucBI3PoMSVvjSE1i7kefVSfv0UvDtUCg9dGzRa9l3PXfrwNwOSkYBiKbfMKzleASZS4oCKgX+ix18YPoDBe5h2Kwb1I2qa7QZFOCR1zvwibHNGpxkjMVUBnaukD7iNwG/+VbOU4XFXOppX6I/UYaHOOwRjOY4Z89T3BVcCMNCQvYbHJJKefJSkIyg8rcRry3bPIpWQV85IUVQEaCND8UfLNgbT8F2D4bAuj1PPrsc3brpmBn7uqv0fTnI1g3pKy+B5b2x0afvai37iYg342fz30OL59FCFXmqcPFF6Bus8mkGc6GndSfXgg34OaqltAL5brp7Mk/BMsGERk3nD8oTdNQCnp60rszL+nNWyKKAtkniL1DF5BA8JvjXqXHOgBZjfUYUcY3TvwHud7bwCvxOxTxpahVyFbR8a4eeR3D0KyLqtAwj/SNa6INBRmX4rFLZghloGSY8Xlm9cD1LcBq40iaOfcdjSRuc22wwR123tBJr/8Ryioy0RwGPFT2KL9dYhAxvdGHJ41s1ty+btCvU7XSkeAoHgttJJSJmGbaAOI1IIidRNzoauBfTq/ExsPfP8qxKR3MorutLHLZjDxaL0eFceLh0b0ETrHAk3sj2We0NQE2X2o+gnV9dsvNTzJ1ppH5ykMlXtHKPiNQI7sL2vIEEarWxZ/82Q8RxmNM9g7ghQk+fvoa1+sC8XACL4gUxL0jba2rM3tgndQuBJ3JOQl9FPlGFGJs6p+dUi7IZ47bL4YSkhGk0s10XWKSRIjdVJqXV8sUWeEhzXnsI6mvHJdWP/TNZBDW1sPvblf/l/eqzzXN+3Wm9TwUNiubko7c08hJMYsbhO0akVfDqZV59vjxY5NunUqdw10+ey8ux31TIJb6iI6VPnLaEeVMaU7w6vlT7M/GmE+GYp/D5597CmHzmsaxR2/3MMbzkzNcLNaImPaaDDCfTmW/z90c69jTtY8Pny3QeglWKVOKHbTFJfYmwL35EHFE8LzFKvdwfFmgyNdSLye+iycPHorVAa/JarXExeUJHj0+QML96C112W0Emy+7M/15+7Z53jZ8d9dN1t0kGRG0Yh0gdeYOg6/b93E36cVIKwcbGoWTDd004u84TCKMkhCBs5Hn9Vf91WfBdXWHaazwWvDn/VAW2xjtYyvWFsLWRLs4jJUFWwLUbbWQrT/6P+vXO7vYTL+h0D+WrwvY9Y/jG/WsOzt+jn/1KeWsDsYDH4+P5ojcEnFAEMiYEhqzVQFrJAlJk5E4ibp+JDJB+to9P1sLgyuIBwiiAtn6HLOBhyf3JtgfB0oYdxwTGBBIVPNgOBVGFNe2o/tzFHmOLL1ASEaVDwQ0Ma19kfaxw9QvSvsmifw3Bz9vhE0csegnGXXdBrUn97AsJAu29Rcg25Hn32TWPXnypPPHsp9jGXUWGOT/WyCx38G3D60s6GbR6eRi4utB0Ev0oQiTGHnRijzg8mqDowePUNQpTq8X+OxkBSeao24jrBcbzIdjFGmKMIhErjahZ5lzhdnYxXhI5h2TdNjZp5Y9ROvHWBUOLhfX2E9IV2+xWqaYjGdI0yWms4Ew9qQLxskZ9DFkEg/px8oq6ZIIJUJeWTlcvOVzCMI1wItnxxgMRjg8mMP1uHE1vioC1vmojIeagHUiQzCeIkz5rUqkOZlSlQBIBLcezB8jcemDlqP1a6RtiJPLCJ+9uMJsf4bV5hRBMsN6U4rvHN9Xi3MtCrWMMnJMLgeOJz590oG1xtQSdLHB4dTF2/cHmIY0dblC2ba42GRYphlo/sxgh0E0pLgPF1cFTi9TLGsfOd+rzFGmCwyjFvNZhMBvMBhNkAxm+MlPniOn3C8Z3h2sM94rkuTbVkhXV2jLFRI3x1sPpniwP0EUAuNhrDIsw2Kwm6zPF1FG7EWZVs17pZtPPtc0KKYfCD3nrtc13CDAD3/8AeZ7hxIqwT8E7d0wRhQPBRATE2ZWjm/8UlN8/doy69R/hgUpMJ2NUeYbbDZrvPvtezh+VSDPgMBnV2qJw/sDRHGLxfUlhoMxxvEAA2ExQNKPnr28xsl5quy6VovKWmjz3HgR4Pr1hUz0Maeb+yhFMtRLkhtDeg2mGIY1/sHPE4Z0y4Y2qhaow4mABcIalka9kQtZppNI8Qm66Jim/9NynSKM6EdUC5PNHcylOVBXpRRlvP6WzCBZ3SSz+gGi7DXO2qls5ChV48aBjBS+Pz+c/qL/wfQSIUYit2ZqnFcvUaLCy9wR8OqdSYkhNzhVhngyxItqgj85ZjFrjexbPAzWeFGQCbmz0/mS8fQ5MM5KH7ej642jsXtB78bs+mt14EYnS6SHp2zr9DkTloj1Q9Qka1kPzXW9MxXg7kf7uVd2zMOepJEvsmwcC9JYgGyXFSRAUY+VJWurZW71Pk3HZ/9ibUE3u0Pt1k77jR5IZ0EnKzW1IGH/hIQx1F3rr3FResw9Ow9awJGgimygjQ9Yd63Mutw11ox0ls+bsO+71EJln4lMmqBuGAjLhgCNlXxYGT7/X7q+BohUmaOmnfN5ImBnj0PqA9NouXHm5lj5Pfvsd9ewJ0PqwFZzL+15SF1Tq8pAZCpmk23BSzMbKzC9e98FHzNpprTloLG/+f9dybDWZAY4MfJROaedsXBQr/G3HlT419djPCu4hurmSaoIsx+XrroZBxqKopt8YbRW9Azz8N1wge9PGngED/w1ys0VmmiKP7+ca6PYbMjEfoSpnUynZQhSRlY2EMcMQSPrkuxIzkci1JTGB0ElMV6xaa4GOOsD+2rZsbWTkNfSH6iXzG2v7Y0msAVlb1kQLLOOPswy3sy17mpGAxbbZ9RuduReWwbmF9GPxDjKJF7LtTZeeGy65gR5IEbhOYO6shKbgmqMWCxreCnJPFT2J70FKd2kg0glgQME7MhgkTKCXnf00vNZT2gYHLEkmVslxZTNtlp88iTQwlgQaMKjsq/MySiD10iAVVxqajkZDy3KohIVBWt7eb8bLDq1zNnCi+oRZ+cDgfXoS2hAVmlqiRfrQM6F4B895hv4WKwaAR8ZgFGQmeXH4l+n5Yxex+09toCocItNtaMMQHsumu5bS9rmMPaE8EA/QPrhlWy6i983rU0IKpNF74gskCnwtFSR60AGeE02okpTeaQES8gOe1Kd4W8cceN0N7ROTtfIFAW8bEqsrs/EsJ7qjW8/3sd8FGE4CJAwmCUIlJXfu543Z2tlNYpfooRhaFOYn8FnkUQNx/OlNtkULs4urnDy+gL7hw+w2GSoWx9l4yKImUgfCSGAx6is0Dd99erMDqwzdQ6b3YmP0ShBlq6xuL7Ce+98C8+fLWWfE0WUXC/w6PEMebFEttkgCge4N5vCZ1Ju6CGrgU+fneNSGgW08yDATaZqZlKMVV7+6/javTq7daauzzbchM3ZFJOI9kk1pnGDMr3CMA4wGQ/VTqamf6YvewIa6IgnN+8jQTiue3xc/QEu1iVenJzjrbfeRpau8OnHH+G3f/MH4muYpytNmm4qqVllva1JDHBEcvrjn36I2d6hrAAEgkcEoQaxSHCdYYgPn1/j7IKhdkMk0QBlukIAMqIpz+Q9UGZwVRLgq/Dg/gjzSYyIzGbabpG5W1dYLC8w35vcbAh8yU36IjDui8f8l99xS9zh3M06oI9h9Mk9cn04P7DxxxrFi1DRAKllfUF7rAotk8kDD64E3pAI84bu9S9hMPbiASJYAAAgAElEQVSBLgu2WXxjuw5xTtVjsYCbrS/5OzxnmwjLppR9Xbe+ifr3ZqiHBQL77HbxibWBQb1zswChBe8sNrPLfLwN8PtFLpH9vG+UWbe4PMFfPHWxTFnYFfjOt+9hMgqQrtaSOtkUa8RkN/mUyxVCD2fRdL3aoGg8RMM5nr26gOszuYcT8QBplsILKJFt8e1HBwLUOfkSqHOVHDj0rlMvCEmGZ/y6SZjiQtzU3GTnCAMtYmnOTRmDdGB73jo3Oscm6cRKY/tIbldoWjNEQ9fsF1z25vJ71mBU9dcK1lEG2x+I/QQXfr8/oOzDaQeBRXhvTAJcsiuCYgTpGDlPMESLeS70LJbynAWyj4KU2eEEry5SfPL8UujjPjwMSUun4e1wKMasZbbCo70Ah3sx4rAQkI0+e543wOtL+gEMEAzHyIsKYZsJW/H18bmAfWQ2TScEfYA4YtoXT4pFMqfErWG5OnIoIMqHRpPJ5ApokEHNbtUV4niIyXSgv2s8lByRwfpi0kvwhgWUgnXsVJoNocvFT7uuHBXPT9ZosgYPDg4RckF1alylLT5+vsR0fk8WySy/xqbwJZyDXhbGW9pIedQEVA1oa5n8SN9Wjb/6g/CPuI+0BSJng0lU451HBxi3DOKo0cYunp08xf2jGWLfFelNtnaxSUN88tkl8niKtekOF5slnDaT1KzDgyk+e/YMSTzB5RU7igEcRtPfcXbQTZd6+rCYrcoNEo/vkoncZz6OxPQ5Dl3MJmMJXCG40p8AuzHIf5h0OJE6sVBld0xQWRpKewKeU7b7/HSB6f4Dubc0M12TXujS+4TPqyR9yBiQ4l1Mut/0xfttfHV6YB3vPRd+LrxMQ2NSHxfrvUmCTz9+Lb4YXPQfPhzCdQpMpwFevXyGe4eHyozMyaBrcLVew4uHOLnIcL2kjDqGw+eHi4I8W9wk3KXYe9N5/LJ+bioXswFT3gt9PAN4bY6/WiY4yx0sc8oJWiyWa0yHYWeALnISA/CJmbYV9kiXi+a5vvgLIt/IPXqQlNjkBTJ/glXFjYCHgLsSSdnixoMjUtODJY8mXaAMx7KZYrAICyn65MgzSo8bAG/hHL99MEWexVIvhJS1g8V2Jr4/TH0MyKoeD/DffzaCz4g6SqDkmVfTWZ6Hbs4///VFbKNb8Zwe0GBBtlvfdGcIWDBL5K9mbbHAh92Qb4+MXkkEl3UmEW8o6VTL06Ym1wIUWZ+4X/142wKXph3RAxg6rZdhs1mgqgOkDGhq1z31Ed2ZO3bScS2Tx0pEZdY3bDN7neT9DUAlU47ZNN8AP20gQycbM3K9r/t4GaCuAwcN0MLNB79HZlvX7TZbyj5Ad+O4DRuNY0POw7KdBJTYgmuaUmyaHjaMxDzXUij2EkFZyzCQicdjJTCCnZj32D19WxB2GIZsPrZ+eH1mlfV8JcNJ6pQei5DPGTfiInm2fmsmHEEXCz0/Cwja9cOCT/Ya8HU27IBy1xvXsksctmwnK9c1z0Pb4p2wwLvjHH98FuHUnUptx80UmbUEH9gQ4HMk94+seia9c1do7DfocfU7swK/MeX5UKGxQRClOCmH+DfX+wjoq9GUOsdYrzdZdjQVXeYaTceSBgE/k5JMfW756PIfJoylL63fGStd08QEUtjr1d8I7G7C9P17LErD9rQ1IYGnksy60fCGf6X1VOzXknY82ufrxrixGs/eN7tGhMobzHEQiFVQS4eMck5cP8RinWOTslFPP0zKYLnaspHjoyjZlGUj2EUcESRT5pTy1zxhgfjcWJpnm35rVVEhz6kAoM9pKJ9Eawup5TsCsmXGycOmw9LkVigeaR2wFdgl8M0gsUB8xBQc2gZdmPMyzDkF1np6BvP+Jh5OPHo3WSE1NZnkEprkOFilJYrSkfRRCUmrSlFhyDgxEt5tg0GbwVuI0Kxrkl5pZOmmScDrR/laHLjC3JKNtyhrHKTcb8VMg+XbcY30kOetyotdC5SZhEw0SBI21B2MqisU3hi/n5xhbzJCayR3d5lSraeYPNusM4uV1JmRm8NrUhyQyRQCg4R7hIlcI9aZu5I0M5XodeBYJ0hrJLMEI+GGosg5v1riw59/ivNVjclsH1HMPSP3CbSeoP+fL3WmAp7Wm/EuTPVendkD6yQhPeAmn4w+fe7JAKM64PmzU4Sej/35EMNRjf29AYAMJ8cvce/ePYQMeauo2siwzAu0wQAvT5ai4mhAXzQfWZnDD2yN+atf9+9yT62qyK4/EjojLHruLR2R996bx5iEFfxmhXxzAW77hoNEvCEFVKoL2U85bijMOI51Vv6cl5ngWjkDHF9tcHJ6jcGAzeQKl+enePzoHpLIkeCKxG/glGtJPWboj9vEgBB8avzlj3+C937jt7BcrXF6do7Dg33szydSb+ZIschbvP/hFbzwMfIsQEB2JPejbYoaBVriEgAGbo77BwPs7/mIghJtlcHnHkVSjANsNivEA3rpfx7asoDSbWvv7vf6eIOdg/t7evt6Swyyr7ekIso+rZe+pgtvvYK732XoDOtyj/t+7p49CfATr3wJTCLhSa8lWQ53UWndbbx88atuNJx6YWx9chN/exfIs9eWeAprHn5ZXKbfKLa/u0vE6rPvLN5ir7utjSyL0V5ji73Yus5Ka/u/93Wvh/1snsPe/v3u7b6BNNgT/OwkxutLJj/lGM8SjEeUoR1jFAOxW+A7jw8ROzSC5ea+QOX4eH2V4nxZo3BiVG2E5ZqeHaEknsaxosCUwT48HGMSM5WlEKptU2bm5HyhFtdOKh4RTUX5FJlXjoQueEwybQuly0uaqu0MGNNvs+DagpFvapFrPhTUVPNrPB4LI8qiu3Zg2IFjkVdbcPfZciyoeUMogyWzjj+zqSbWUHoXRd4dLP3juznojdUGwSkmo3JiZNFBY0/KZip2goYqEfCmuFy3eHW+Fh07H16y6DbXFxgkHuZ7U+R1jWy1wl4UYjxwEQaUEFOO6mG1qnB+ncLxE4zmc6GhE3TihvryYoXXr88kcfLowR5Cn3I6Alec7rVLTTDFDvau7DFAmyn/rJpBgDKaVLITUNW50MRFpiAv5OaF1GgCCgoSCDQpC7t6bYkcRpqRLCap23fx6tlLJEGIw/uHcOIY7//8GVpvgCdPHoi/wdnrVyjdKao2EEYdiy/rE6IF1DbeXXr5NFnlxC9sOmXw8XPZKUa5wjCocTiK8WRvH0VdYdOkWObXODgYoUyXGIYJypxGLlM8fXaJpT/B6ZrAA6UUNeoqxcHBUBKuVqsN6orXMcJgOEZaaVfh7l/GU4xAM5mudYpR7AgQvjcZYDoJkVBu7rkIjXRCouatxLErUy1oaSRtcs2BvGiEGctu+qvXl3h5fIbKH6FoKHOhHoAMEi50KrXleKbcloC7qhM0MfPLv24H6/g8kdLN96CfyHJ5LbLrYeTjYD4XiS+BuxnT0pqNJEMtFxeyqFOeE7ILW1fIyUz1IpROIvPY8esURU0Q0Jg+S7rbXSHSN53LL+PnZBKYok5YGWTZQLwQkwj4H55NROISei3WZM66NWh03I9Al8ep8+axUh/1fsprmlGX+Hv31jiK1eyb7MW0afHX1yFelGPpyjvseBJ6k26/ArBkoeTpGsFgKhuwXFJRFRzkBj2MfDHD/q34Et8ajQF3qMAVO2cuAWlGvtNbh82HFv/XBWWvfKLpSaIMHsWzjNl2B3h9/rq+8Z5tyZrdL38pO8ts+vqyzy6100rebJqufcdu2ChYp1/0cTGAa1eb88QUsJNNxjcNDveJb7cEVvQldB3IYmTvvCe8DrJ29c5fCiG7/exd6xs+WroAyJdlx/UluJ0XXI9Rbgup7SX+5bHq+oERPCcrbZZ13kg+5Tjtudo7ahhKskb3wEZZSWyD0HSOeS37HXIWoJZFJxYc3HwbcOwGi0/Aoq03C9l1NrnzNtl1v6C198Gy42z4yZaMpAwr6UbXTK7UDj7n8L7sVmR/VrZqvPq6+9FjaPZTbjtmoa25rNm4YYpJM0kaodyAKKCtj4lSriwQWOQe/uAoxadXFX6YzWTT951kiY9X6sE1HsT6jLGxI/MHcOBlCNwaizLBjKFKSYt9n0wNX6SbHy5a/PlFIiwQ32nkj/Xf1EMwnXgm20lqtfFqk1qju6oGxLKegFvZsB2j3XNgGHW8JpSuWpCfLEuCUfY56gObN/wIbwPtKISkkqAoxQJC7rth19lwlhugsgHBLaPOTEk3nkPzQHbzlTyT0gQ1ybK8vsK01IarCjYJgKqElb6cUlNQNpiRZRRI+qaAwRVDj9jA5z03QXIt5c8qO6bMTZugpgXkelivU5H5xlEobDBpEgnhTwFSRe0sM+0mi/fGFlt8UwgU6cu1EUdAV9UTWmcqyKMyV1PvmPfuavA+U9gNBCzKNpmcJ8GKsmmleclzYSObP2PQQOOyXtE9iNo7an2mMlytZ/ml+KdW0Jr8qrJb9a2kWqUUy4sk8KW2ZaIla2ICHmTxsS71xVeQlj4uUt4XYSXpnEyAjqnfPDbu235ztEFTOfjdfQ9+pO939y/j8SeJ9GT3lGiKJQ5mCd2pcXQ4x2TkyzNK1pN6POoNUGzYgKu2QyRBE9LJkctPeXua10hLYLmp8PzVKU7Or+Eme8KyYl3JcUXQjsC8WA9QIWWurxEt3+F0bgfrOO4HCb3AS+RUb6xXCNoae9MRhkksdRaJKdNxgLpaYTQMcHL8Akf376OtGNjhI6dPG1vDfkIRM54fb/D6PEfLIDfuTWln9O9UjWnDV7bPktZcDapiLbLSg7GP+3sRBn6Jk1ef4NGDAxlX602mzSR6Q4oMlnsyBU0paW8bF7Ub4/i6xIuzFYqKDFA27ku4Hhu1NUaJgydHM0ziFm65ROiUqIsSnpvA8UK8ODlDVra49+CxjOnLqytZs7hfHY+GGE4TfPbqAi9OyTg9QBANUBQmzsWlVQEBdQ+R0+DR1MHDI3rUreE6DDkkUYVemA0i2nhVGg7C9WR3F3Ab2LY70HYZdbv1y+7rLevMkn1YK2w2G/V0NamvFojqaiBTH3lkcVI2Lv7t4taqTRSpQXQfK1Y23IdJ6OOvnsnZV6FbfIN4iq1xZMo1c5z9/hZX0UaOXH8T/sef2VRYi9nYa6XTpto7fFFyrAVBrfzWvlaxG00K52f0PXx37+EdJpMvfYlVZX6jMtgXr17gsrmPz15lstCy9UC2F/3GGOfMNJW3H8xwtDcEqhRs2KxLIGsTnK8bfPTsHPA4yQYyMUsmqnSTGAxRIXAzjKMKBxN6bHFTWopPlaU8Vm0pjJLNuka2abBcrnF4sAeXccpE5WWuUSaGvRl2cPBv0uD5fT4MEkXvsROVg7Hm/MMCgRpx3jz+P78IuFm2nX2AqCG3HnV8DQE/C8S9evUKkwkRf9KlKdvaUt/toLDvx//n5/WPrQ8I2gdZm36c5AgAZlJIbrK1/F6cJJ3Hh3hPFQlOTnO8uljACRLM9uYIvBrHLz/B3myAyXQEP4lxeXaBt/bvYTTgNbiURaiR9N0Ym7zBx5+9QJAkIjnkFDBIhlgsM+Q5ExAzSZihqSgXMYJ1NOmkHFWAs51pjvdFyxSd/uRfASOa9d570gUks0n9RMqS//ZFNsdCkGUj/WikOGcRLb4hKuMTqbUxwM+bCPlmLYXmYl1gmbVYFjX27x1iMo4wijycHr/EphhiubFSAX42nfqNYbSAhTrtSUqx12ASBZgkgXgAcMwNhZmWyMZgbxQiYJIuj8P18fT4GJO9mdDEW4aqBOpvo0CXg0U7xtPjlbAG+f2iyiUwJaLMgWbkGU+Gx+Si9azc467ThZFT8NnihqNKpQs4GzPlN8XhfIAxk2mlyFLPM7UR0knSwKFGhsquVCMTvXj0NMBiVeDV6TWy2scya/Dy9BLD2ZEwELnRVC8aq1PUTYxd8HTSvAsIdhtYpwAPFyDZRAkby5HAlPnYxzD2sbh4jfe++xaqbM3gXhRFqnJMI82ss0zCUmoXSGsHDVOrX2c4fp2jamPp5IqEWC7hXTqzd70nX+11fdxGL5crxQQ3/dxMs/ssohuvxMdL4P11Ih6VA3raVGtsyrprOCjzQ++JzImGrWFiWqQoHgYe3g6X+N7hAFWhrAPOpU29QdHW+N9fH0pXn6wHbm7V0kDZCFwD8qLEaDyRZ1DwiQ5XbDRpuMjwXz3eIG2H4qshe6MmFXA1iUfI6SnohnidN/hXS3rO8PyYVqzCBa1LlBGoCq2v0I22L90BiD53Ryxbxsorex9hiwFutC1Iwg2CBTukCLFgXO+Nt9wOszmxLBbDWFFvLek0bC/aVxsqX/nVN6SGUukYllrvOllwqgNpjK+rldTJ9TBsMTl3ylDYYrGyWCEn6bNvmVV91pdl5d3wyTMMHsvasoEEN4qmO972u8pjO7DQFI48CSlyLQhlUlolud349Nni0BZfspYZfy17bWWe0wsrX3IlZLNcd0w3/psFKX9GEEdYDBLWY0IlLMvHBJlwPSNTicfHeoHzgKTNmmAB2zHuKwnsQtsPw7DMxo5J1xuTnZca7zfP2agP5FQMA1KKZTJcDUhri/FdoNaOkS2eoptTlTIaL66OEdWrCQgPsRnmulhXCf7boytcV1z4ubaU2IsbbLIN3l9EeFXPERGo4KaPptxMo25c/CdHC3j5Gq4/FKBE1i/DWGrbEJuixNN1g8+yAAXNzpnwKkw6YxdgQRu2CyrWIpTANpLqSS8yrmFya/vHvwPYClvCAnQmxInsLoJ0sk6ySceNlqf31PoI9plxvAcdW8A8H8J4FSsRTaEWH2aTPNwHCPuAsZ2/7H0T8N3IkD+/Kdk+txxzCjRzU63rqPQfpLPHprGP9aYQ6SFtMCjF5L3Isw2ShOECZNk4qIsKw4hJpFw72KTXdYI13yYjKy+X6yINbZGSB8hyY2HDGoX+DoxT8pW5J552vaZIfxLUW9KvMXTNUBakzlMKQOrrpF7hLoT3RE7OWhMYrcYN1p59oCmBVCsDYb+WlMgCRdNiMEzEj5kG+BxGWcH6ju9lpLaGZWdQQivYNfcDmuQuIV40iW+ECcjxFjJ0hlQhWkiwRmSzvaDPVwRfdMW6Iaf6gTVM3bhIGx+btBDGo4B/XLc9XncHf/d+hW9FXF9DUYm0DIu789d2vWLjnD6ErHMfHO1JPUzW/OF+IsmwrKHJ5yGQw3urNjNGzC5rJsEEzieEEVjnKOj2+myBi1UpdSYDCZdpBT/ZU9fzTkps9dS6Wd/a1G33GV9+SreBdRycmqDOY6VfJQ99lLDZHatPW5vju996hHy9RF2kcuzqF8j63UVT5HACT/RFGQGScIaPn9J2pYAXjEQhppzZux7nnW/MnV94o4SSMoT/cZ+ic68AoALOk3TDfXmF/YmPWQIczmO8ePaRsNpCKl0kEKGWlF7PCwUUI3jNGxIySXZT4mJV4bqI8PycwW974iPNPQ/cEm29xjBu8c5bhxh6pYB1kauQH/dIcH189vwl3CDG4f0HAtZ1NkuUglcVrq5SnJzlKNwx1nUMJ2QIQYWmWksYjTYWXIzjCA/GLR4dMUBoLQGVoCxZLA249qqUnJPUXetMO7/2WXcWINq9If3Gp/09W1PYfT9BfjKnrVUXf9730r8x34nCy7QuTCOg27lYhZg0nfh8/HqYdVK9mwZm10TqeUqKjLrSJGquAcRgeP2sfZhNfeXPlAClBBa+hQ3c6AeDdcqInYwCnQPVGsgek2XYWTxmN0T0ix6oNwGwt/0eP+MbTYN9dbHB+88oJatMeIBCMKRq+ygQtimO9hLc3x8DFc04a3jREFkb4eOXS1xt6HenKZ8iEyIwIt2UQOiaXrvBKCrx4CDBwTyURFhu3IoykyK1KF0kwwMM4inSTYWz1yc4OjpA4LNbpt5KkhTNicbjQqJFlX2Qzs7O5DpacI7ft+y3/r/V24ISSe2288sCbTKZ2QQvgxJb80dGLD979gzf/e53OwqnHRxSoJnJkO/fFcNisqyG0/xMDlb+jn2NDiwWlQQauRBzGWCnNhfPLvsgMCGWc+T55VoM9PPWR+1Ekp5Fw9cnD+9jMo4luefF60speh7sTQSsQ7sR1oxGRpOyHUjHdLFewgtdlEyV2b+Htg3g+ES9CySJi3R9Kca3lIiGboCcvHWyqHoLkbkFyrkwbBM+LjXvNzfvNMvl57qUJNLPQYtmTrDLRYZ1lmMwHGJEE1Cee83i3PRXjSRPKcsEt7gBolyFZzPEuvDx/kdPEY99PLw3xN6ACakZ4O1hRbDp+FL+JouQ5rUqxxDOkJYUHH8t/Rpc3J+PEIek6NZYZTlG4zEmkxCLywVmo0iADPqfffT0BGTp702neHA4ht9yXJJFVCHlwpJFOLtqseIzxDQoz5cNCAPuWJC2lOeSNUrWoEiC7wJw6bbQ7hDlmaoLoaqzQKY8lEls06GLJw9nGEYBfEcBScpJQ4JA8kn8jrm4BEvoGUP5Mq8NZRbw8cEnx/i3Hz1H3kZIJvti6irU997XzX11//jvci63g3VWnqLjg943LZx6icjb4MnDfcR+jXHMtD/ORRyDLgrKaej3xE0WU9LaCrVHo1sPV5sWn73aIC1iNE4sHTwWyNti/s61zy/thXIPuk2+3noppLgpF+NjbpjUVDfwCjog43/8OJFzI8O13FwgGc+VtWk2RWq4rO9LsG4LZqgfSOIDf3C4Qt7GMvZ4XV03h9OsQCX6//ZiX8A6LVwpx2eRr2A5k6fuhRus3KmR5NtLoRtCek4OXR+/FdGP1EXBAsKvkHsJIgJ29HqJ9lDlfNYa/C8nY5FL0UTb+grZtD7dZCr54Y24zW0v+LKh1wPr9EkygJSV5+yY8kuh1WMM3QbWbbeNhsXUjZItt0A+S47rjWf09cdY/yN64GU3vfTAJVkv+ymtBhSyRagtVix4IABcz3LCHqxlnnXAlfX0oqSRIIYAfVuWgb7e+mSZA9qRyXYX4gsu2Z3BOuMdZo+xLy/t2E0GuOuKsx05otxj41Fnx41d7y0oIoCaBd925LK89pyfdoFNsfMge5FQAgMpZPOu4A7vi9QfJsyj2wD0vMv6n3lzXjbX2oDqNwCeG35a+lsW6LPML1u/yM8M27DfuSa4I01Lc8PluvUYivJkUXIk48us82RZ0X6Da58dly3wg7jAk6SQJpqsy9JgEptyPFsD/2Y5F4k+axuy9BhyxPLjt0dLPBmylmBdQyhGGQayhjU06ScbYY1/dDJG7RFkMgmh5Pk29Aqk3zFZYmT5BshpGVIWGJDJJyw+c5DCvDByxr4MtqXVRibXwA/YcNTztYCq/FvYycoG4Jcm65qQgR4QaucZvRkqV+Y9oHUMmXXjyXgLMNtGaJcMS/DXBJyZ97bHwLezG5Qb94trvW3qGP9egjy6WdyCrFxHMpPkquCDgtGcuZm4TiksUzwpF+VmmYmk3Jyz4SNTrTzibPSbJOS6hNSv9EuNBtqXs+wQMsgoezZmpRIvcUMOa0Z4h49btqt+X/ExIztUop0oeXRsasNXEm7NBpEyWUElpbloZnEreTY1Uvd98TD2hWG4XHMt8zAchJJwSTZn1VAK3AggSfN9kWjLwLd1pgVsxJZfJN68VjxVjkPK2UgMYP1S0XMvFHqDAIDLNZv8jlhOEMiTmlU8rfl79A12keWUIarPMCsbayXx7qTG7+/xM5kCT+XKXexJtmu7Xa8I1jVVLiELfK6GSSC+s4+PxtifEbBTnz0GXIhPNUHsG2Adb6RkgIoUkWt93dDvzcFf/vXP8fz1AqWbIBrO4IZjA3puZ7Tb68y71Jh6Xzu7lU4GqyF2YocidZDubZviHPOxi0dHcwQOgyRCtLQHEt9gZU7zWVcmE914G6kzN5WDq42DZ69SZGUMMFlVQjd4r7YVwtdf3L/aOwiAvX1s5LrLiBSAzvQQ2Rz2WlHljOiZGJE1SOVGgYvTl3jvvXe10eTR8kZtUjjOOFOwjiZ4zLHXIsQi93CRunh6msORlG96G3N9y+A5G4zjFo+PZhgGDUKnQkT5MQP5KPMMA7Hb2Ts4lHAJ7u2k6WzWUs5poT/Dy+Manx5fogxj5G2JOGnFk259vcT1NRN+98AFYp40uH8vxmxKBd4Ckc8GEecmjk1tUskae4dhZOsCuwbLHe0BUbt3RawljA2G/V1iB5ZFZtV4XBd2MQa+1w3WtVkUttJW05joPtSqxHSO2bKSv9pY+aqv7gNZ9lr0ayJbO/TXRHteFkyzzVArEbayWOvt2//dPmPOvrdtcnVBXsaCwuJA9vf7jMU+2No/h9uAua8C1klD29z3b9Sz7g//8jOcbRKddFzKyjg5ueJpxMkaJVNWCgwiT+ilR4czMVn99NUFlrmLsgnFH0q3Ospg4qPBbgrfw2k2SMISD+4NMUr4wK7FlJZmpRxydTPCxZWD1fUaeZqJPOu97z1Cma8lKYmdgZppTA0QDdgBo0SUXUjKPLRrwLh7q4ve3WB0m5CeuSMvNm+qSFYM2MYBYpFvvgeZerqouvj4448lIadb2mSDQqaPouUWpLN6bPu+fdCQ72WjirnZJntlb34gHV4WjhJpbxhRLDBZ6Enn07BieFWLNkJRBdiscgEvZuMJsrRAMk7w8mQl5vvjuMZw4GE6jWRB9Sj7YOJpQ/+xAFeLK/iRK11l0reLykMyHInha92k4rdGGSKXKYkEkRrHTA4dzGT5Vcb/xGxcCNY1NYtPFsuUT7KLwiRZ9berKlf87K7XqaR40jfCZ4AFidaUyslGWjum7KBr8c+gAAYHtGjcOZ4d5zi7XsHxNvjet/cw8SsM3EhkmxUiXK0KnFykWGwaVE4oVGLdqmtnled3MI/w9sMphjTbLyvpJDHpiX4rF5eX4hlydDDFMCxxerXE81dLeN4IoR/inbceiF9c4JdonEy8LODNkJcJzi9pmuthldfiM8iiSTZjjLglYEfqsgZWk9YAACAASURBVPTn3rxqKMCjK7A8W8a3jsXjankl/iEs+JriCgdTH4d7U8zHCQYhR4Z2XsRXxYB1XAjpLyPJWMY3jN1aN/RxclHgcuPik1dXEsVOQ2Uudrtf20Lqzcd/83dtEaXnRFafdLz5n+CRHEfsanNRL/D2Q17rArGfYzqI4DDdlRhrrR34MCb4TOCRTGCX38AqB67WwI/ffwE/PhCjYoebZhZmZtP7VRepX8brZdQZZqL1ZzQjXLtjDPowqbgXZYN/+lwL9UEcoMjWSFgABQMJXgnDSOYLmqyaoWGM0PVI2aFepxXeCZb4/p6PYLAvvj70x+FmdhRXyP0B/uEnoXT29X4a6RoNv5uadrY4X6SYTmc7DErD2JK+uo/34hTvTujjskY4HeP/+ISyaRf/4b01xnWOuiA0X+CDaoYfrZi2puzZLQBtd2LG02dnSPUlJR1Ycws49YX3yL7WAkMGpCFAYn2/bNqjsOq6yd2e5+ffWbu/2+/3D9luCOSKftXH4xccaDdkN73PvMG2s0w7AyDIXGLZJVbGZH3VjBRYik9DdbGsPPkdI3eU99/5vK4bbUCEXn3ZySAtUGFTNc1sYAbvF1+Eu4J1HQOUa4XxPrOMSStH7YMbu0ClZZfdWpx3oJMyD+1rLNvKgmT2/YUxK0mWKv22KaGsJ2wjkE08mx7L11kWIK+EvcaW+WlZ/vZz+qAp54PtRs0y3j5/j+z17t/T/vvJdbYyWZtwauTvVo4p846RCus4IpOQm3YNnJrWFxgMRzhZ1sicgQA0BHn+YH6MOBjD81n3MWSMYD6ZK9xOlVimKf7F6yE2XJPQYDRMkNH/rKnw9x4WCISlGMktFjm9sdZgnSChWPUKr8oQf3Y9Ux81giueMhsVL44VjKIUp6yELTUcqAWDmOELAKuPN+Wx1pfOgqR8H7mnJnykD3qaaVT+shs3Oz76ILHpG2oYhQH8eH9ZL0pKYJqJZ92N50JqZDM2zMbR3u/+RpG/Y5OLOwDWDAGyYfoMBL2H1mdRAzykccQNtZTa6vtL43b+rogeuYb6tFQhoMTmUiM+YJRsCggmNZuGG3FcUJrJ+m8LYWm9zbHC5jQbSGwU6Qjqs6humQe6zfKWuySfJYxOI7+2nnU8VnrQSVhBK5Y8wuATVooF0mwJ1ntuDNOTo6tqQqw2pXhIe14tKgZ6Q6v4k8CCK0EJZLGL0b74NvcWHNlIVxgNIgwTNmr1iabsmGUVU9YZdkKJ8TAh+7ASEDRjk9n15Xhpti9rpqvSWP6u6yWg9VNW1AI+8xkiYMc64u8c1fjugCFIBPGaO4N12zpT74XWhmT58xouMBkPUJUpAqxwOCfhYoLpMEYSsOGr1gk2pM3WORocY8ERMjZdtIGPZ8cprjNXAJh4NBef7V27iNvBursukL06k1JlM1sIE9eA8GRnsRkwHTR4dH8Ip11hOnAxCn00RY22cgWj4rxFxRelswJIM+Xej4Scsth4eP+jE/jRXEI/COpRkqwKlF/PV2MSlO0Y532UOUH8Aw2YTbqEW2MQMfY6xdH+ELNRgBeffoCj+/sYDYfCgB2OjK85ZbDytJtGnKipOO48PH25xMsroPBnkoxLJbrbpvCxwXwE7E0CTIaegLtsBus6zJkll2v18uUr2RM+fPhQwToDeOk656GpJ8gqFz/99BKrtsW62OBgPxEVUewHuDhbYrNS9mbkFrh/b4SDvUiIGJRrq0qba5KG61Dh5VKuvHN7+vWArWHsS74MpLOvsSo7C15ZghDXdgtIcW1kgI9l2sn83kv8vnlIPYsVUy73QdhukRLBUG8++xUOu/512P13hw0Yj1wLtG1BM11X+dVnu/VJTLxF3NdYlSRfa9e23XvRVyl2day1WDHKAbvmigVK35vXXPfbLtVXAevsPef7f6PMun/8/71CFYykSyRR6GTIcRElWGRMeBvxHmtpzS8LF8ur5bpE2ZIyG6pnkRR6wq+SyZ5Lo5r4ErmvxHdqlHgYsFNTl1gvl4iiBH44w6fPLtBUFZLYwzB2sD/zME5aQeOrnPpzX7pzcGtU7JSaZDJb+FrZqaVQ9oum/g3tPyC7SG6fCWfTXW2K7MuXLzGdTuVzCbrRyJ+fzT/WC08Kc6PjtsAff26lDfyepYEqMushpMyU0mNThImkUOplBcHYNfN8LjoZSnomtDT6HEgSacAYdPEWiCQCm14aabrBZOjC92vxXWjKQsG6RhN9CAKSnUgpqHgPIMDlIsdiVeJ6xcCGIfb3hjLBMqa7ZQqW0N1N99SUkUISNwCeHrvuUEn3ZfiI58TC6NqkKwxGMcKYxRJnUIaEuMiY8ETWGSn87AA29LNiB5+dEVliFKyTMUlmX4ZgMMT1JsHPfr4EnbaiZIP33p4iYjoqx6HXIq0aePFc/P2ena6wzB0BbThetQDmBqEWv4aj2QDzAbuGhTD9soZAWoiTs0uRbcRehXcehvCDAMdnpHpPsLq6wjh2MU0IpjAZtxEJoONGyHIH65ydtwCfvLyE40eS7iW8JwZ1CPuUtn13kyd0tHbTIRTrFelWu+LpGMeUji8lvvve3Mf9/T0MAwhjitdVQiQsWGcCIbhwSyXLiyzhEsDFdQp/NMJ17uGD50uRwtIrxS72Nye2XRTCPPdvXCh0zGnlTvmlkZBI8pl9T5VDc445msc4OowQ+Smy1TmrWwSubrb2Dw8llEb+GKP/i+UGn764RFYPsMljeOFEPBwpd6acXhfuX08arJS+va67iSdQ0NT0pLmp3FTAn56GOC0CKZQpZ26ya7gBWY70XaIMy3r0bBnGsq0X1gDHoSfsk785WuBeRIguUUiUQQ/eBj9Kx/gkZWNF/WYkZ4Tji0EilM0Yv6lBeoxVdE+7d6YxYW8xAf6qdnDkLfD79x1kVYvC8/BPno8xTHwkTS7Pz9+cpYjqK/yf5/eEwSesOtW2m7XColoqo9mVKHyZ/8udwRtz0Bb4sDJNKawMgNIt5r2KyAJTu8P6RtH0hWNet6ff9NdNcFMZl/0vC9JZxo9dC20H2QJXtpC0XUl53W4S3w4z7sZn9xlJFtTrJfbaz7vR6TQl9Bfd87veb/v73Zrfk5Tq5KsgmMr7dR6WBpuV+ZvOvl2PLXDVBW/0QEorO5QWpfH767MS5aW3BArY62uBuT4Dq5NI9kycbzDqzC21kuT++8s5G8abZWx1UkwDrmltsVUlWNCu+1zL4LISFwPedR3q3gNgax9NduN6lEhD7feGL7Fxxni1KKXpE0UD7PkFvj8HUvpbChDMdV+BHA1tYbFeYFlWYmfwp2cRCjcUxvt//VaGhIoIqQksWK4NPnmeuUlgsFXFpnCLf/xyXwA/MsFYP6kch35VPlZrStwIlNFw3pHGsO+r6w+9qVijiHG+SYOVZ8Iwcrv7LHWtAWt3gEupicxu0I5Ze4/sdbcMPGnwGvZddy3LQu1hWh2XIuEx8lY7Z1mw0N7rTjptWKX2eO2zrwA02dtKXbPtEv25sm2leS2ycHpBSXvYhEtQckzpsMqks1KZNgQ4yUhkSIT8nkhP9XO28w6BJxs240pYGlNX+awQpKJvHUEUAfqkCXD7nLlLauHRKfDI5qMycijrDSPKyBXKFb86ydDSY+C3lSG1TT/XKdqAdfKs8rVU74TYZA6Wq1L8o8OwwWTgg15StJShN5nwY71IwLpNzj2JKhi2nRwFvAhmsnlK0gLrWHq9MjiBdVea5sKwDb0G48QTEC8vdW6qSg2fEEsTTZrQOpKWOCUbEQw1aJFSYWOkciO/xVHc4m/v0+qFMti72X7s1pms+/jcsO6PaMPhOeKlGzkrPLo/wcFsgoRkC4J1rCOEEaXqDW2Ms3pnfcnGuN4rsv0vlzkGe1N89DLFqwtNHA6oFriVtfQL1plynUyd2XDfpGNB2WUW2OCx1dIEfXRviMM9H059jWx1gZihZBumFUeY7c9R096fxRgB1hY4OV/g+es1KmeCLI/gBCNJUHYD3h3uY5QY8Ov4+hxYJ/fG2AvJvkfZQGyM7I1ckcFOBp4ETfz8Z/8W733vu7InJauOTXwvCJVfSyyAzzGb3gyYJFvSS3C5dvHBiw1W9QBVq4EobrXEOMrx5P4Q+1N+j4qyVgJrvHAojDqmuRLMJUHlxz/8IX7nd39HQHAJibGWoRS0pg0WqYufv7hGG8+RFqX4Ob/zrXsYhi0uzy6RxGMsrhfwnBz3DyfwXO4TVEbrOYye4JxEVIsecBXcW+7PlwFyXwXA4T23gCP/bQlFHDycx8UiwygCvxiok+qgA/47w6FbbWIs3vLN1pr2etlz6Z+zPPuGvGSlqzLmzPf6fnaWnWbxE8s87NedW/aeuS49UK6P63T1ibkHtqbne1twr38vb7vnX+Ve21qZvzOdHXSP+688YOJ/+pcXqAPqvR00FTtmnkyipOTLhoaVjZgdEvKohGnH8IPhYMo9tKRHqTeEbP80SUmo6tpZVntKPkRqaM7JmXp4so1YsFHXt0jXEnAwiFu8/WSGcVKi3JzCqwt4LZNrhoiCAWp6dvUKKd5M3mSCatKZzNQY0zLb+j5yfC0fIP7MShVYaJJBx+8RhLNSWUpfrdY5zzOcnp5JGuxyuYT9GT3s7Pv0kVZ9SE36HK+r2bzwM3hs1i+PG9q9vQOkxsyT78HfXSyuTYIrWX+k9qvvhRRCNLd1A3V7agtU+Uq7x1GIxg+RpiVc0enTqFPcIIS6XxbcdLMr3CCIaBqfIXAoEQxwJmwwIBwmGAwpIfGQpwskQQS/dRAKpTg1208bQc9CqNs5qH8WQysiX8ZEU9Nnr8Ll9SXKOsNsPsVgQL8Z0oMd8efgrWdXnXw4hlpwnHCS3YJ1WpynyzVqrJBM5vjkeY7XlzHcMMG9QwffOvIRFUtEFaPAF8JZ29QBmmCGV5cVXl8VqMFkMruIqs8HATrKZymDzTcrnJxfogkGKJ0ItcQTe5gPPfzgsBID3wUlspMJ6nwDv83g0aeFfkXs7rqMa6c5sI/FxkUdzvDB0zOUDmEnnWRc4UEqk7Sij98dvm76nBHgghRQ7EplORM6PURRiPv7MYrVC1TpCj94520Jnbg+P8NspjJGEaYLWMdOqBZQNtiDPi3XmxL/9J//McL5A7TxDMFwDp/rW8+gWO70rYwiy5J70wlZsI5VMc9F7wfHJstl9fuRgQOPflFlhm89HsFpTuG2K+xPpxgmE/HFrNsKZ1evpRidjPdxfrnCtQSoVKicKYL4HoralaK6cZkqnYl0U5OIv/kvSQ6V50M7+zbshN2/skgRBj7m8yn+4tTFyarGaRmJVFlMqOsK2fIC8WRPoWZhEuizZkRnWszb+ZfTL1nOVY3/7F4qwDFZGH6TImsb/N/nDJbgxpiMYB/rrJBgoCih7yH9ifj81UjaNZZVKGbgAq0ZKxn9H0EM8d7cwfeDNZZrMk58/NXrHJ9ugDpIxKSb47MsuSHZFvV2g9TBWSJBY1FpN1mfvz99FpcFF3Q4drviW7GxG0WFAVnIyu42370whe61byy0t4XRjZJ85wH5KhZ8X2tEfgHT0Gztuu24/kMZNFJUGpDgNq+5G+CcAbf6QJ5l3FngR/42HU2CVZS+mY5TB45Z0MOeqxR63YqyPYmvC9Z1rC/T/LJdc2FSGtkiP8Omwupl0flHGDr0lzNAlcg2bNiGSUGVYtT43XVj0AxmG+Ahm9OKyaaBsHo4NFhnfM56w7y3zH0Vvaf0s/n+lnnYPwYBKMRxXY+hY2xZFp69uAaNsYy5DjQ0ha4FlOyY79h8fWKQfUDNve0Yd+bz+Z62802fYNY1ssmrWxyMI5xugP/8aImkos8cGyi1ABwlpb6mARcxrIib4JwWF5pMSvY3gYasLPA/fxrit2cKtH1/kCGMkm2dKU1hbYRx3ZUmg6gIakkMPF4DHy59JKjwMKrx802Cj7II30uWeFHEyB0X42EIp83FSkLWRK7S9F0Wc3sF8/sgv703NrjDypdvgNrWE7DHpLQbt74MyEqBbDIv/6aVCf8Wn+WykDHJ+8wNrr3+fcBPknSlIadSWjt12Y2KZQ+zzhQvZhMYIc9/o41Vu6xrUrBCGwReZJNrvB65FlFiyp/Tz5qggIBWshYpCKJDR0N1BK80AJOcszGnZ4ADG0NMg9WNGssmNZQ3DplmHdN3kzn0JjlUFiLBDYyfGRu6ZEnmZS7vF4qftIZl8HylDSSXhiCYgsKs1bZ9ZgvWOSjod02c1AlwzeC82ofruxgNCLg18AkysxnvkNUm3EI0rjLwKNXegnV64MJEZF4o67TAlTmAYKUw8wREUN9MhoNNI66pmsROsFhrNPUXNp1wY0lBpi4b0B7K1sdynXdgHc/y3UmLv3vIn/N5u5sMdgvWaaVKsE7SOPMUZVVIfTIaJbg/93B1+ikCp8ZvvvcdOS96STP4qg/WCcdS5P4ayMRrTfbhTz9+hj/5i59i+vA7aKIp4sEMLuXuPbDuC+tMaVjfgbUmYB0BZdKDt2BdQHVLo5J4af43DCdzJO327SdjrJdPRRp6MN2D70XC/t3kG1wuzxBGITx/iMurjVhFXa1Yws7hhnNpjDo+I7VSOEI6YEDiHY7zay36t/9yLaCtegrqaOT8oftvWh4NB7HsCaiOmw8dDKmUqzMJfdwsLrBcXOPe/SOxv9lkBL8TeQ+1QaB1AzcvZMSyIRwA0Rw/ebrE6coXeTZZsmGzwr1Ji7fuxxgEVDDkUo/++IOnSOsA948e4HBM8LpFulnjxfNnePL4ARKzZyegaFnBtZujjcZ4debi01cFspxpsA3caoHZoMHejMFzE9mzZptrhBHHHe8BnxnWnASCXfVudAt5brn/NAbWn7uIfcDHAkkyP5r9uwWndn/R1hh98IoYAddEq7SzWEK/Jv2iIaCzn8nSNr0f/Z7VOWuzW9c+7qt+9WDdbUDX7rn0r5/FQ6xNGBtQtl6wDG/xZpVwIBO+Y5iV1nPOprhasM3WO9ocpFuQ2jT1m827IJx9r/59tDXf7vX/KmBd/z2+URnsP/yzTCRllk0nfi3iOWs6RWaMsOPGIcJnNs9y2WjTLFVoslWh/hRdKhMXHv6MVZ1OGNYzgsi8J6mgpN15qH3KOwv49KerVziaMaEmQOhmcOpMKOGSilSRBaI+KHx+WITYGy2dQeM5Jz54RaFpNmaQWBZc/4ZwIBE4s38sQszfYcFEEM92N4+Pj/Ho0SMpjihlXa/XnS8eGXf8fBtqYQchX8MvgoA8HuuXZ49JDDzNNabUgAs334MFPot36fDWVSedDWmwKQlXWgzQ+Jc+myy6vDBAycIoiIVJVmQFAoKD7FZQKsiJihdQNiLKNKP3SV1HPEJcXpe4WKzgR1zo1zg7f4X5bCYT2+F4iKFHOUFiTC25GCqDUhJrSC121YS0arS7dnlxhfv3D3FxeY3l8kqu53QyxWq9wcnxGRZ5iUEyYrmD+TDG4YwmvjS63sDlubQhLpcEUhs01RAtfeZ8H2cXGVqH/ic5jg58HO15GLkFo0xwlafIigDnlzn27x9hlW3w6uwKLcbYZIF0QltO2hJm4KGlnoCyP14HFgxc0EVyq6w+AsUPZ4wKL8QD58H9KRz6ALYbST2ib0ndMoDDxTh0xLR2U7gSvPLs9QLXGcslgkvKaqTRqX7drYhiMphO0TTpVUq/eoTw2dQuMBfgg3GFvaGLvelQiqNAnjfhvasRs5HB8vcJfEuxKt3HFllVI689nF6tsaoCPH2ZIxzMkaUbkdh+0deWYHFXZp0F8vvpb7sEJO38hW2NcQjsTz3xFTmYBfDB5DRlOV4tFnh9cY6MPkTBRDq2LSK0zhBwOFYGUvS6TFqk2S3BUUk9V883nWg7L/FbTvGX3RlVpEtNsQ0rX+YvHhM7gC3+6HyGVyn9+nKRN3MTw9Qy/jzhmBvfE0KkJCULG9GQFDtjbb63K0B52Xj4jw7XGEp6i4egXaNsKvyT4z31mzEbLM4/vE4F2aicf6S4k9Em89Lm6gyDyUzGiaYcKvOExQGT5lw3xtBx8CCu8O9PLkTelG02+KPlfSz8kcw7ZLEo4GA8g3YL7q7bzduw3XDugmcdiNOjhbyJbWVBiY7hYhgkduHuf78bBL0N+m1sMjt+bn0u7E7jlzB8bgOtvuh8b1ybDgLrbeD7DK8eyGmBiBtFimVmmdqwA3zsCZvrcwM8MBIZAbvEs8oCCFu5rYyqTnqnG3w1iO/Jim9SfrpL/Mbz7t8M2z+yLDPDKLPdWykiJfBgC3LIum9CSARUNBJFOR9JKjYRcjaUofd5lq3Y/32u2zwvacqxmUgQzoQT2HAOW7iy1upS0QyAau+ngHbmWsrcb1hClrRpGVE8TpHF23tDIEMaaXpBValq5iDD/FKfWd1UKoi5nevtuOgSZG0taFhkdkzo/WYDgb/LxGkFRK1P3SR08FvTFHvNUgzCmd5OD2JNE9xuRlQOqkOBh8HGr4YltfjZRYt3p+rvqwwzy4DSACVPPO24rkp3SRnDImvlEREY5CZdN+3/P3tv2iRJll2HHd/dY82tKmvtfaYxgNFgoAkkJZqMpMmMoMkok8gP+kT+M33QR4qiYCYQWijJKJlECgNAIxIEMDPomV6qa69cYo/w3WXn3vc8PCMzq7KrC91DM8Wg0FWZER7ub73v3HPPeVq6OAg3cjj9YpLh367GiMiIkaoBZZbJUdeUcdt50bLoLAhqFgHGaOxPqzXYsiV25r+NK8Xsw4w1trv9nGVlWi3lXq/XGlnYag9eO6IEgjFAYN/YkleCVRbotf0uPdLqTRocT8Yz4249ECtjyDj1EsgwiWwBK03kIfuWJI6UNcLEvQwV6x4rvxfoyYB2RstRWHqa5Nfxov3AsmZqtjF2oT4zk0ZSZusoi4wadnI4kxsw81JiGOl9U65r0l2mPRnnbzZq0BbKAZBAE0tKaTKlDEU+EXXjCJoxrhHJDdcR91refVFoVRGJYZxy1KujiQNjtUHPR+RTv1mrFQrRxGYZd4Ok18NyvRIwitqJIisieow2Tcu5aMajJE4VPdTxrqAoiQyJMLMIkjEBS5CBY1LdnCUhTICvatR8hWSHmvJDlLzIxYRFDdlc/Ee3Knwy4gDU+PxNL2Wmmt5uFNwQiwhWcPDsQHDErcV4buCvce+ojyFlSagpJtUbapamd6/60DLbZM/RUnX2YlrUWObA+WKF02WAVxPVlNZy9usZgG8VZxqgXfcNG/DZuE9jJ2o2B3WBw0GAYY/6ezPcGkdoqgxRwFjSwdlkgvPpBLnjS0xPF1s4icaZLivRtJzfC/gUmfYX5W7EKfhNceY7CBIudK4+rZqN2diWrGHeTylrIrUTbx+NgHKFgUu98iFWs1OsFmfIsxXiKJaS1Krk/QdiJOazCksYzNRWVbZq3USYr4GzlYvn8xIpeC6s4Fdk1QEPjnrC3Itclg/XkhCmuWFGtl5IaaYNjg72xaSG1XTPnn6Njz58T9ixXhCI2SGZjYVfYkOmKahl72E6X2GxXuu+WuS4e3uIB3cHQLU2ewr3A8rKqOO3yV+3JbBCImLS3pRF2uTddUBUF6R73TzqgnV2P+2ShOzPLoQpHb3TbtLNHk4kMWJZZHYtbmMwm6Q2KftvMZRuyjDrvq+LuVjWnKzWBmyzv+8mPSW6N/uRjb9t8lKxGSOzYJiH9lo2BpNkML0GLFNOsAaNB0RKQQgMhvzhMPaiVAP3RVY9aDzWZeJdBcxdB9Zd1UY2ec3PfKdusP/0D+mcogHLm19sNA0O2VCksnKrIGiQ5aks3kKL59GviSQLJ6WCwrYjfVtFgX26gjqB/J3LXO01COoMcbPBYd/B+3fHCJBJ/Tk3C9mgxDWJQJ2WcdggyrLVLGWym8Hk81gElkAYP2sdYUVA1Ke5AEsLfWHlTWkfTbF1xxGQjUAcX0+ePMHx8bH8vIv8dumWNliz7D3eB7/TOsjynvld/DkZfEnSw3q9adl8vG6epy0rTwc3RX9T+QyvowsDqfmKKrPO2+px8fuzGng6mWO9zNELexjEgbg4AQsJlFkKSO0W+eMBL15OMJ9UyDIHd+4fY7CfoKg3eP6KrrEDTCZrHPVi3BvF6MWJgAgV3ZPcEn6ogqCcDI5LKjQ3NZabOPjii19iPBpiuVgKmNjvJTi+fRv9Xh+r9QrTNIcfJAgqB9l0gggpHj48QFbOkXMxjW9htgY+/4ogwFBYUmQrUD8iCCocjSPcu9UHDYqzxalqzvTv4bNfTjA5WeH27TF6wxJB5KEsB/j6cQbKWJdYoqpTyZ7H4UBKCqgfwiBJdPXsqaFhGShLZbREIQLBQWaLUsR03Ao8PDuZIohvYZMTMMyQuDX8hLR4D4vcxdOTOeYbutNqCY/6JOvh4E0vCaKkLFEPEGJOYXOL1HvxWEqUYrw3wMf3B2AXS6mHOHDxMFpK2bpsFOZQxky4gHX8PbXrAg+bssKryQp/9JO/wN2Hv47JlBnZGA5LMG8IKr7pWW6y0VkwnXMg8mr06FblZCJSe+egJyVO1MjJ8hzn0wUcNxAw9DRlqMtMPXVfGDxRY4QNYQImtoFs0ioa/+bXzcHHq69ld87tDirZZbI5pXRGWUfqskkmSI2nRYI/PEsQlUsMIiCnoUo6QUOAjAehINZDjzAZKELPOaxOh7YkyGUygwYyaY0P+xV+a78EC8sdbDDyZ/iT5S18vuqJliEDbTkIGeSQbUp7exFgZnafIth5gSZfIxwMtDRdDgP8fs4hBetCh2ZB6uj4tx6W+CB4hcXKwx8v9vHlmmqXWjJhA+ZuWViXwGbZInYT77Kj3gTIva4/W3bZDmPI7hNdfbILLCR7VO0ic53yyTePoW//jm8C1rUxXAeMtD+TPakLiF2IGFULq5shteBTWy5pqC22LSWgMQd32YMNU69lyUkZnGrE2HhTS0OVOyOsGA4JYbeopubu66o+v45xd5PPfe5pEAAAIABJREFU2vu1AbTkMYwZgKyPndJF/l3eZ0wgrCvnlmXFGEZdzbqgWVtb2CkPlnI20aPcmkdY0FD6hcC4MYBoNfA65hdijmEBHhPvCIvKgjBmPWtLDcXcwxgfyDMQU9HD/ZYVYFgXwjTRZ1EgTPEuq9Mmn7U6jp0uagNaMVRQQJD/IaOO3y0JX2ksBfaZqPrt8QIHQYPMGSIgk+0GL9Ejqx1x/uZaR/MrssrJ8snErdEwRVk1UDNRqFpV9r9sNzJAPKrusty2cbGRfq7Q90p45QL/88mBHMSt8ZTqpmqpvmWgWiav9KHVVTIdb8e/nROWEWnZkATDZK2xILTRe2QcI+wA829J7vqqWcdqljihy6oFuaxWlILMti/ZhHxGCyaLe7FhZsoh1IDRZP/xcGpjYolXjXaQZW/atU9MhmRcGjDVaBDp927rZ/n5rKqlJJZC/DSyIpPa99VYQB+Ym5OKuzPBzoqPMueYcTEaU86GYFcm+7noZOclBlGAWIyjbMmuJhQNvqhgnarxil4bQUqacpDVLdfh7h8G6MU9GYfUSSSwJv1PyY9sI6WlccIEaoFCCN1M4PqYTsnAN8YgBKDEKI2SIo4YedG4i6YLUuzoxJjx/TWQ9JhkLySJmOce1mtm1LgGMims/cO9WYFs/krjr3Z9FhZWI8CYVJm4NXoxmYa8ppYUb7ISXtBDmuYYiEo/gS7GOSxLrhWwq7WC4h99zMQ8NfJUO/xNL50vJs4UsE7jXjKcmqYQM0E01APbwyf3YvQoQS26ZcoaFLBOxVrb0j0yZz0xdiMgWvM0jVVe4We/fIIvHp3jzoNfw+lZhiAeowbLeG9WrvumZ3nd7205nD2vccyETo5+UMFrUtwahzgchVKpxPL42XyJxXoDOCHOVhWmFavHmF3VOFMqPKitbfTQlHOhZ7EbHaO7QOJbPdjlOFUMPyS5w2y+1WJsUBapmOjRJGWYxJidfI1fe28kpn0vXz5Bv0dGdIrDwyNZM1mBQrAs8EJh5EUxdSZT0S73giHSMsbLSYUnZxvk1Ap3CHxOsRdvcP/WAQ5HCdwqhVtmctYhqMIEzmyxxnBvBNfTOZmtc5yfngvIeefuoWDXIsVF9psTIw+A5SrFfrSHgPOgmGNZVHhySsAuwK2DPo5GGaNe+NRG7QAysj7KWXm7efHvlrVnsYPuevpW3WDihzZR0/m31au3rLo2TuswySwYZX9nY9Outt3b3tdNPndTsK57rS4ox5/bOdVtgy4wxvfbakJ7zuPnLLnKxmDd/rLPz32y20a2v8hO5j5AbIh4ExNnJRMsXL8cR8xxfJ9jjxgS5+uW7Wqxo932uaotrmvD7rj6TsG6f/bjebeo6I19rMGtal9x8yFFOmTsarJs08nMMDAStbSW+WJT3gboZjBH5jddw6h9QUpumcKvVrh70MN7d/fh1gSpaJeupaBd62V1W2HRo2a/rVWwLXEVSr8R8OXvpQygrgX44ucYjBEwIyBnRQg5kfn7bp0z75yAGzXrPvjgg4ulJ1xANhth4Cn4lrToMq9BQI0/5+ftAKfWnaWGqh6e0kPtgF0u5+29KmqtgVZXKPGixIOWHVggcF022CBGHPZE086pasRBicBL4RCsk5MLwY1INL1enZ4hjvrYI4vOLVE5GVzS23OW2oxx8jJHPyxxMFL6MyeFuLD5LEZm+QrdsTxkhSviuARnWR48m00xnU4k00lGHWn1zMywrG6TZZgVG8mi9LwIPR5qSGM2DOUXkw1OZoTMD3E+q1RqjAutaNo1NMvEvTt9LM/PMEocHO9zoa7xF083OD+no2ZPAL3BuJLAMM19PH2aomDw6K7hB7VkdQI/QdIbgmU8uijoKJWgkIGLqu4JxOdXGe4eJri1HyD0CwmcqfV2Oi2RZh4Yf9LWfu+IjL4K01WF2boU1ho3eQKaFjRzbwSC7binkhVmwTphBjJQ3iCMPdzZD7EXlRj2EgwHiTowGwaCZj11fHEKiSV400g5BgPZ6ToTNuDZLMfpJMcmdzEYHSGna9NrMp5vXCRu+IaLB0nrRqgur061weEowp1bQzQFs2fMKHPcuZJlI4PsfMX7ZKk5xzSZtnpAEMCH5TkCWHLcaLbeaibYjeXyAv1twbo2DO8E5FzzbGsKZUTuiVly+q/8/pcOXqQ+Pk5mqJN9PJmkCDyWQ3FtIvNAQXpxgzWHNMk0GT0sMW4h6F00eBhu8FdGNRLq1TWc+xX+m6+H6MUUZtcS6NYf2bhvEazWcn49qPJw0cunOMk99Ptkw+iB0WPwVpJ94GLDkp5Njv3hCI7oiBYYxwEGvofHSx48mFVVLatdsO7C0Ggz0J0gt2OIcMNh1OGTXfxEF/ixgI8eyLcCvxeZaabswZ6puvf3jXbJm9751e/7pmCdZUPZiS5MLJNalmN/R3OuO+b1YLzdmwWsEsa37qsWCNId3PSR1T3bddM17C9l3Wj9Bq9FOYQgiFvDJAsy6y0ZAMIAit8GqNM17jL41wVcrDtn90BljSgsIGc14iSeMSWzEjx2mGXWFKC7d7ftKqRmPYC2ZbUWIDQgjAVJrcHJhT7plCpbgIj32JbSWAMPs+/LI7fn/215se1b6Tf5Xr4Mo60t77H6dWaabqksZihdNFSxcQrXUcvKEqaCPSjJlxj/dTEb8PEw2uDXkxVyd2gVwm40OURDjOEK9bNCH6NBLNn1IHRF72uzWotwKV2/JUV1Kc6k2L7qoXHJpSAGE4H7XiZx5r+Y3ENKGy0ecoUFZJ1CjY6aYWB0DxG2nLrrlCyBe6fsleOHIK1dY8QZ2L5HkpvGidV8Rtq0bsSQgXHscDBsCUG2oQjiiXMwWWKmTNrOcQHkzHVlnXbVyMEyQlUvqMNaNocnaxii+oeGYSkA/FVpe6s9p3tBLvWaajzBMawC/mRSG/BGOkMrFApKOWQ54jAWIX4pRxO5HI496rD6yNIScUgzLnXU1TZnfygD1laUSAWj6CryQEZX1lwATpIHrCaUlOzR1IRGIqLVRX0usiy1GkWAKMfFfJmKkYQXJFL2ZxMHcnXRNFSTPYJ03KtjCuXXDabLEnlOTUQCoRWimCWCPoi/bjZ8fo57ViopoOqznWSP5jjrJgw11pCSV2P8RU7eIKG+FduVrDpgk5aqU1cDcagSGFHSF508+Z2U+7r4eFjjbxxpabjyBW8CgnXdU1VL2BaPEnhln5blBsNBhHsHPvp+jfGgjyQOtKxYsEabFNYVhvONOwATkpS7YQXEdJ2DviSTRYVXZxvA7SNMBhI33BDdutGacd2bduNM2dsoycSEYpXi/vEYB6MITbkRViH3MLrzzuYr5I2PKVl1bZyphn0CWUoXkimqJweyOrsJluvYOjrBL+9V3+whL35eiAbyf2bNdrgWUDqHZyLqj9OltYFbLvFXfngHTx9/hdGoj34/EVCOBgiUwWIFVVVQmkFjzqJiCSkLsiIsNjWmC+Bkkov5AwIa+xUYJyUeHkViGOjwHE9Vca6pUsXjwPFDMTCMErpvV8hTSh9F+MVffIZ7d29j/2AoTFvG7n7QwyZt0PR8PH7yEkHp4YP7x/CCAsuSTNIEZRUi9ljGPIFbs4ItvgTWddvS9oPsW+bVBZdu2u7XATrdfrbvsd/V1aG1+6f97t3PdROnN72nb/O+bwrWKcaj890Cnt3ntMCdxTtkPTAEJ4th8GcWa+F+ZisN7XVt7GTbyDLOeW3rSaBAOeNTnXfL5QarZY5+f1+Wo4TsX5dzVo2prJnSVe1u2+/fC7Du9/7wFHnNA+9Nau01O8mHZxkCAZjxmMKOtbDEwsBDmrKELkCaqQW65mGMXpQ4KlVSisX/ktFH8cfxuId+7KFHsdXYFUMKHvbE9FDWNc1i8A7ZmZYJZ0EqTgjb6fagYRlu/B1LUtebDaIwFM25yWQi7+cGf3R0JH+3phH8PUE4DgLqrPF6X375pbjB2gy1ReitPp4diJapR4DOgnW8FtuKRhLUvKNzLYG9ldjCx2DZg2jlBYGUH1otER1EOjm6NsfCzDEOtrI51Mq+Oz8/x3xTYXz3IwHrPJanVgVGfR9VMRexT1nKWRrS+JgsJhiMxwhCmiOkUpZHQX4GBb43wHxSY3peYG9Mt9g1Ap8HfqO95TUomlwynFnh4ex8g9lshdiv8eDBXckOM4hixlWABQlea6xWS3HBfT7ZIBns4WDYxx5FO0pq75UCFM7WjTq+ThnvDVBJ8KNy0gwsBVeoc5TpQjbYX//BPTx7doovnvMZDuA6IfJiCcenXg6DNS7+FEyNUTpr2biOD4+Epv/06SsZ92wDSYpJoKpOtrrtrRF7kIzmOKZ2Yobjo4GWo/o9PH8xx4uXczRNJt/1wUef4GRGZuIMjaclyaIVSFq2OUreJOMp/S4ZRxPQGbDOas25LrNoZDhWCMmeiip8+N4D7A0TOXxQq0LqJiXQtZs6Dy/8mYusBFZZg9NZisk8l3GzzGr4QR9uELXs0m+zEdzks/YgZBd5KRWvqXFSoilTuHUmeoZFtsTJySsMhmMc3T4WNzQ/UGdUZts16FfnYlLgqeUg2QAeHkwQ9d2CdZ2nZ6ZZ9ER0HjPrQ5Mdipv/cgb86Yscf+1oiZ+uxni2Atz0DMH4joxLoX6XpR5ElBMpBxExXjH1Dgw5l6sMf3U4xftJjSQeyKGEWfGfLAd4kveEKs6SA5G+NGsoDxgE6lTUR/kVfA8PwiyzOfQ32HiJlOXLIcMhcyBDRsH2MJJS+8j3ECcevED19NCovpLL0nuCdaKVqK8rWXI78WoXSLvJ+Gk32ivS2ZeAOnMjLQusS43fYZBJvLvD+pKA/1sH2N/kqW7+3jbQMO3ZZQqaXeTC89h2Vj0as+93nV7NV1v2oWU/ShBmBO9lLzSGBJY9JEwx7Wx5Uds2F7tEuuUp+4qnOQrMSzk2V3Xbrm8B0t68hbZglG2rC4BoR5POtp0F7WRvN6wlSaCJq50exCUssdpedrwY8MzKbPB7WOonbDzj7GlBUba/1c+7APCZ9cIGx1qGrgcNkSmRZOQ2XlPDDGXLtocQC+i3AIGZ4xVBHzLOy7b0UfrlipfsPh2zCamOsGwxE4i3WmetipyBC7gW+yFuhxV+e3CKdRmicXmoevOLII2UX5k4k0k+MvU3m1UrxSElovQWzDVBo0kpZY7xc8y9t3EmKsyrCj+Z7+GTAwfPFw1eZswwKxPMygp0tkpToa2xVtvfhg0pa4MZr905xJhH9jQyuzLVKWQ/iX5RQLF+1Uu2DsI6hrRag8AT5WWsG6zmTrQ/LdNAym5NSTCvIQCeAesEIBRZKbqtqosr74NyB1bOxY5dsui6jswyrrqlWQaw4890nCmoy/2L2m6VEwjYIgYRZNy4/KNgmCn21BjKccTFnHI5MvaljEl2GtNXPtJNLc6zUUSwQx2C9aWkANWoJtil4FQle6iHXi82WnxGLkQ7Xu+TVRg1sEoLRNSiDnyEUprLRD37x8MqpQNrg7zgoY/xmUnWGsKU1dTjGOnFoTi7TudLZCXZG5SPYfsXamAlL8YuhplIsMLhPh+jKCmdkxoGytZ9dgvYaMkqVSuoTc34lGOXBmLaL54wjHIK4xFAc10MRyMBGBVkVCfa37lX4XZiks0CmL8dWKf7t8ZPUtrZZAj8Bk52jntHQ3zw4D7iiMAeKwOURWvjTOXYUT+y0bNB2WC+rnA63UgCe75haaODKBlKrPZdvSwBw54NOR9oWMDBW+cbMVvgn9n0DMvlAke3jjEY74uBB+WHuI9JnEmn3ZprLcEKAs96HlZZIGqhhhcMB/9ywbqd1qvVYZpnTYKg1B5n0raX0OV2jXQ1E8D5cC9GsTzBcrHAr336qVTv0IWaY5kacAJWco+mw23JcusGdRBgkVb48sk5VhsC8D7iuAc0lJnJ8PDuUMgMrCEq8w2SQJMgRVHCjxIBPsXqQiQOKqTrFGcnE4Qey15XuHP3CP1BIqXlVRPg6bMTLIoCvf4Im8kSR3sxju8N0HiUSmJF3hAer1WfA02KWubjttRxd1zZfhAmspjT2DXjmwGmbwK3umBWu58bI8ruGsu/dxlp9n7t568fN9/VjLn8Pd1n6wKd9ucXYg+zn9g9RZP9yvq3+5kF+bpVVbJ/MclCfQLC4zZmMsaddj9yWRlgJEu4j1G7c7FivMC56iCIQ1BK/nA/QUgwl1rcndjoXbbvd8qs++d/8ASlM1TR0ze+qNPFQ5/apXPztgLnzJTT/pmbzKtXM6xTcqFIHeYfLYdiSRhdB7kweiCVPIXrFLh/7xAH4wECIv9VhnQ9l0CetHZLsWYDcwGxQYNlqPHfVszRDiJ2Mv/w/k5PT+UzLGm1v1cjh3lbAkt2HAcNWWFWs47Amp1UvIYF9SyibDXouhONf7f0Vw5OAnX8L8E53q8FGTl4CdQxi0F2n30Wlnvwxd/rYN6WsFhKKAE6CxoyEOO/+SJAOFsVeD7L0U8GSMIY6/kMB+MeDvfpIJurwYApeC48umWSAs3gI0RJgQ85PKh70mpBHYMEgYjfZkYHwJRjMIiSPz6KKsTT5zOcnp7jk/ePcHgwFm2PyeQce6aMWOBaBrB5jvliiXnKbGaDXuTg/ft7aKolXKGt1qjdPip3iF/SsntVo3K7QJqm7thOFLili+yoFwoQmpOqXlNrgc/FA00mlve+n6AsfcnuZOVGtDYGDKKKVPqH/cADJXX31NFKg0zJVxI0LnN4VYnYLXF8kOBoL0KZrwXI9dwEL15OcTqdIqtKjA9vIy8hWgtpzvukKLNxG7SKyTfiyXeFQ417qoAh6uqkgRgZp3RPTXG8n+D24Ri9wEE/9gEBa7StLFhH8I+Hl5TGH3MK5VY4maSYLEsgSFA0LkKWOpsDoaEqvHFF+DZvsPNRDq8m6yVmIB6NERo0ZSabu7DCjMkK7z+MezKWAmGLMTvNAzTXGVOyaYwLRJtPdN1U0+nNr2+b8bziSyRbzbJczmVqhzTy57/6jFofNQKPDFpmP8lyyuFtzuEMjiWryfk9nc7kYBJHDEhUJ4mHFy1JBZwyww96S3w4YklXIDqVvzzb4INbEf6vkwTrSme8Ek/U/EeMeCK6zJKBYZIhAvI6WFK70qf7doggn2DlJCKyzO+Tg0dWwA9jAetYXsHbYhZLiFyNMb8ROXnhNVwC6yTg6cRI3TJNGwy9a1BMAorOALDlm9IkuwPDEs22woAybOxm/+Yx9N2+w5bH8VttELIbOOkDXH5WCX4M66YLmlmgwLLpbGDULR+xe6Pdr+SQZ4Jh29pkopCFwD90cpakS1MjCn0p+VbNoouvb9X3V8TeloHUBmimLLEda63AkAJ6LQBpAGZ5FgNKtgwyY9IhgacB72ybWaBXvo8Oj3kmDEPGMtI+5pQqIIij4IpkjC1gbOaHBQ1ljTSOsxLgd1hsFlDUZ9NYQftDR7VweAVgbQkwRhOM+7EmpMjeVRab6oW1YKTRlVNgahdV3/aZSjsY13PZdIwTuTA6fYwiHx8FM9wJU6RN/0aTg+s22W6yJpp75NrEg2gSRbh7d18Ogq9OFigqkwxu40wyyMloKpHWJX45bfDJYI6sAf7l9J6MPakKodADZVws4Cp3pgc+YZdJqS9L/QybwJQgdwFsAXEdaoUWquPMpHFojNU41sksFakYZTyKqyq1hKnTRiMBh2CasvDaios40j4wLymHlr7QPrDrlTUl4c8EjCDzWpy79X3WTIfMPgJ6MvaEXaYmW5YpaplREvOYg2yXLSmaetIuti8qbPJS2p3lhKJHKuAgn0s4VWav0flUC/tBzcIIeGiCjkk1BULF1I4ZWJeMXk3qqJ6l7hNW542x1HLNuVRgPEyEWce3iNYV2YO2vTinqEedl0JCYDvR+IyghYCJLvuVFQaEFnwxDmDsIMYakrDVC+l8ZMke/6FSKZyrYpzHSglxj5UZpCOH1zAApcj9OGoIZnUHdW3UvVY13mxmxcRzjO0od+NBzPbk8aipTA21xsFqnSKjcR2lfcRshc9JFqcuaP/4Y8r8dOOcmwQ8Ns6UUgRNxotJCEEVlcsQ1h/Vl5sV3rt7gP1RDz0CQWT5kZ0mgJXGmWrWzBi1wmpdYrLQWPNkmmGV0/ArRE2t80gTgI259xstCt/iTTaxsQVqaEjnwmcSlJVbNDIUJmMpJiV5UaKoHWnnnLGSgJJsH2E0KAFFfqQJYY0zjaTAdyK3stu3qpXHOcX2J3mGMWbgVejH7KdMEvkEggeJh3w9xatXJ/jk40/lXLeYr/H48WPcv3+MPhnMdaYSDnUsZ4N5VuHLFxPMKAXm9OUzsdcgdFKMeg7uHvUQkWzB446R4aGG8enZBLfu3lf2KoFPOjbz2nmBp18/w22W3ro1nj5/hPs0mugN4LgRTs+XWOYNgmiI6aszfPDwCFG8gudTx9GFWw/BSNNrlmhAiSPunxfBOtVl3e5bFqjdZX19i2F14aNd0KoFlToJtV2gbxc80t+rfmw3Efeu7u/bXse2m23HXeagrJmWZdthENt26ZpsdONIe117BuwahFqQzwJ9NvmlyUl1gy/EZdtF2UQCJE/mGRrPQ9kUOD4c4O6gUGPUzuvbgnXdz3+nbrD//F9/iTo4Elr1G1+yKJuyKBPsaXCjgr/K3lBFg0b+y81DATut/qIleY39EevnuTFxU0uxP2JKqEa6WshhU22mNaOoW7/S7a1qJDttq+FmA1RFbzkoCFx98cUXODk5wcHBAW7duiU/J8NuOBwKk40AHVltFsnlZ/h5Dha+x5bM8WD7/PlzfPzxx22G0w5U/peMQgYO/DtZeWTO8fO2NJffZQciv4MDVUG7DMPhSBh9/KwizhrA8LNaPqvWw9IOhk3HtrBMOxFWtNoizCg2PjInwmKxlL5YTuc43B/jcH+ISpwnlXZP8wJquJD9tVqWyFIHWapuV+MBtemo3VDg+HiEPN+oQxqzSpU6WLFbJSftBKidHp69XODk5AyHIxfHtw9ls6fO393jYxlSZFIwsOMznp9PsFy72D+4hfn8BL0YONjvS+llUbpYbji1Bjg5z5BmQCEFsEp7lXJY0WdhWaM6vxV0RmWpiRkp4709sZyfTBfIUgbjLJdgjXwoQRrfW5apMI+UKstxyQIEgnU63sTcwWXmtEHsh2jonFZsZFOK/QxZOsGd2wfIqBdCcK4JcTJdY77ciMZYlAwk6xmEiYpfWpF3g+6/cZ5J25pTpWBuppxQWChazqissVoEVkcxMOqH2Ge5Ai3MjTae0H+NAKdcr06xXOd4eZZitnQxWTVwwzFWFHWNImnpvCCbjdoc3yzrdJNnuvye7gZrgGky4yS4p2M0y6+lgzTAlpiSpcUa7IvXojBKrIioOSyKrLEVL7YL201ERo3489s9jPZH61anAZX0HXU7XOBJFuC9QYHf+8pD4YUSzLNMQTSe5LBdozh/BmdIZh3nG4T1yiagi54tIQRCxA2t6DPciTZ4OA7gBgMhirjFAnWV4n+d3ZEyW9GWMYdxHsZ4keVyDdcPEISxlIHz4Dsa9aRclyDhermU8ghmn8fNGfLoSIWuJUANUFQ8iFJrhyxclpTTwIbqwwQM1f1VhYmVFXsdy00byKAKts077LCbdIMeE64fqy0IYkC57oG2C2Bd2MC7Rgrtwe0y2+4m9/eX/R77fLYtL7Dq2rbUhm5LY82h3jLmLAAgwZZZdnYZZl02VxfYs6BU233mO8n00nWb664r7E9q0pSiawvsD8iu031v93vfus2uGQY2MLZlsPaeWwDWlLhKK3XAuzbA7jjeWq1bZRFuy3i7zrpt5l7pV/oyewCDzLZcpOOuaoPZC5llAnwmMLUOsJa5JZcky076koCZ7lfKBDOgkzhM6j3qs3BmqracbOOyx6hLpkpYbllULdusOz1bdur2h5I4olSHlOcqs4jPymckm5Lu9R/0NvjtvTXmBSUr3vwS/SLDJLRi27wfmo2lKTXr9IaZYTe+k21SmKwepy7Qj4F/eZLgRQrsxxWmGUGbQO+1pIC+aEW0AJdZrbfi8AagtQB0q89oMvr8N4G42WwmbZ7EmtTgi/+WuM84thIwE/CvoiOlAmsS15mf83cE+wj6MWG8nRM6GW3pLD8nbrRVjSim8ynbWME0q08ogITRs5Odk8nsIFRJFVPmKviauTdpZ9sOVq9O2Nsa5+t80EFs541CncpS4X2z0oC6xKIxyPGtmSEFKI2OJZPBHJrUuWOfEtijW2QYsrxJv08+xf3SJpAMWMe9kGzv1SoXh/F+wqoYJpoJyqmZHG+RZw87f1crxq3KaGUMG1Nqx2g48qxTlNxx6eaqukgW3LZgmm4XZnxIgkzvm/sc25pVOmyalGxKo8spj2DEznXCq5lGmymkO6VRfJPvM+3EbyL7Xio2nEYSrgRMuKEnsVap0G2ZGnUZgSSaQtG61lzr43GDv3mb1UjbA/ObZ5lZlmycKdioOvqq7qRJkopmOJ2rFtgfRtgbBLi1N8DRKDZutVrWLGCnlFSzhDLDdJHh1XmG+crD+bKGH4+xykvE/Z7om8vbDYnjpvf6tu/bjmEzy7mmCvDGvYeDUqsORLPTVNgwac+/+9TAEn0+22FkYupZVEc4zxCM+wiEb+U1dCxvEygX7/0mxJjrnrYdqa28hWhWiglJJew5LnOhzyfMxFSCpAgapeTpWn7H0u5/9+/+HL/xo99ETlDMj0TqKQg93LpNUzGScJiE6OHlZI2X8w0mNM4ORmIwQVDZLxa4s+fiveMehrEjlTAKwpN5J6JF+PyLr3F05z6i3giPnz2DF/h4/96BJHrJqnv0xef49IcfYjp7hcVyhg8+/AhLOpG4EdIyQl4FmE0WOL7VR1M9x3jkoSHLsejBFz3SlF63KMUM5uJZwspDbeMSE2eYH9h14tsCN/b6do+1e791gu2CeBdizyt09ex7fxXBum0McTEO7o5NFzmMAAAgAElEQVRx25Zd1pxlhVuMg+/vmkvwM2wz/oz/tWCd/T4LDto9kT8no1viIlSinUpmpeOPhIDy/NVSgPa0zDFMgN+4HyE07Od31b7fI1j3CLk7UmbKG1/qPNSNie0219l3ZOMkA08XNQqmMjBv4JGGXq9x79YAt/YjAeoCr0RT5ZJ15OmUGVRuqtrJBP22mh98jy1vtcEtO1jKUyhOH0XCpHv69KkAWmS0Eajjf9nAVleOABw7zrLV1KhBBToJtFnQjs1BUI9gHZ1yrLYZ2VhWB6878LoLgx1cNptjB6WtYdefQwBD3ovWb8vpGqkpnbXfYc0xdMBTWFGDG9GxMiLVMgmI3XgU6GTw5uHxo8dIop7ooCwXc9w6GsN1SmE3FN6BlGuenJwKq46lbZEf4Gh/gPHQRxxwQWU7MZgjOGZYktady/OQVfyeAU7ONpgv1nhwf4z5fCKAZUyXrvUaL16+lODtwf370n5a8kGziFK0MJarmYAG1B2YzYHT8xqbnM5nsTq+ROv20G/ydu0J3+YnGSD41RxHh30cHLK018HPfn6CIm8QhWQucjMLURYshyUbcIUkplC4BparJW1O6PQkwikonRxFVYimictNoQGGvUA0wBbTxxj0Gty7uy/AcpYWcOJ9nC8bnJ3PsMmp6RcLq4DfK0Fuh0x0k3ynbPQXgqiLp1Bl1pkgsM7QjyAgnd/kOOiHGMQuqkINX1zqBbIkhsAKXdgqF7NVjT//xSu8PMvRBH2E8RBeRGZiKaXQErARGfteXrZXtwW89rAgUKXRFpQA15bQSaN2TsWty6jmsC+xpzpZoO4jMoN9841SmSlbyp75u/luW67GIJymDpUf4P9+GeAkV1Fz1RPh4UKBOgEnmxrr6TmS0aFxD7b6PTwEy9FLvi8vHKyzCn/v/gaJV6H0B1Ji5lMvJp/hz5chnld9OGTqSVypgvCqZ+JiJeLJPhxh6brYpCmShMwfR9gDPBTzYMtDTpnOpWSd4AtLPzh+NhlZKTwsMwjk4T/TQrSaa4SyCAWsk4NeR9zVsn92yg4VH9mON9tfbwTh9Dx1qWS1DaAMQGcPgl0WX7ffr/seCwTe5H6+p6my/dqrSjnNAbjLxrJtYIE62+wtMGWD2S6TpwVpFBiVYGUXZN02umFaqDaUOEHClxI2iqXzoMukFMW9uR7JXmZAp2uveVXjdkEwC8S+BrR92/6Rdtn5Lru3SwKNjDSi1gbMkIDQPk8bEJi/WHaj1bUjwGDKQ7qlWl0mXwvGmoNQ20am/RWs0aSFmjyosQXZRQKaGQaXAC8eXeNV75eJkCjyxSXQAhFc9xVz0z7eqpdZLbyOpXWrzafS/+xrgrFSjmuen+WPBPl7foP/IH6KOKLD/Jtflnn05jhTOHiGUURDCf6vhtdkwqr7/ZMDTVgIKMx+MUkFkUA2z3ipBnbrbMe+Vd1GXQG6BwcmflUuRct1WCFhmY8q52AE3828bMEooznIz2iiW7+DSd/SxKwWJLN6d5fYIN01z4wDGXdmHtixaAFixuGaRN8CWspYVFMJ69qtjt96qO2uE2Zwt+0ggIbRUOV7aSRmY2LG6ATiyGATZq0TSXKICSGFHtUoRMce91uxjGhXHZUg0Z5XAwSOTwInHtKMen8aNzIm5tsImrGML8tSASUJmCr4b1pD5hgZrIUAXLxWmjXgxylTwn9TR09Lr3Vd20Ye20VOIUtqbecYDnvwWLeKRs0pTNygct56v9yvtbLDguK8B+7frALgd3JOqY6dyATxGqweYpswaZevEIU8s0QCDAkrz49lHaWUDPtAdbkd/N17OW4nTOJevyxfN+uuizO38KXGHE2xwt4gxA8+OEKVrtHzCCq6arzB80sUwg0YQ3DAM8Ue4sVphp9/cYLTWQU/GSNM1CyOZ0MhjwrG9f3EmdrH2r8Gim6bSIwRzW/4N8aZOjC692q021sd0JvHmVKuv8tWvnZZ7Gw+OiuUgcU27Dib0uyLaPjBXh9Ok+H4YIBiM0M/8dCL1XWY62Bd0Sl5g0ePnuDjDz+F61LeSMvwfcajBJepb+64eHlaY7KqMadsThOidPviehxSDy+b4uO7Cd6/EwmQy6hWEk00U6GWeePiy6+fYTA+RNkwwe5gtVljfy/E4f4eFpM5osDD/ijG+fkz0UakiaPoe9cBphsPJ+cllosMt28PsD9mNdUaIcGasge3pgY59fQqAeu6Ml56Nr5c8rob218PpnbCqg5b7LqzQReQ4yevet9N+ruNU288Nt68l76Ld3TvvYtn2ISOvW9b0mrHpY0jLIDJe+n+vXvdLhho+8/iHLvPYMi8qIypVO1GqJweijrC0+dLnE7nGOyNkfgV7g836IW613fLcW/aLm3irHNm7N73d1oG+3t/8AKV21PNoTe8NIgygWn7Xlti1T1uAaVZkKXDWALKCd5kIhp/fNgDyXR04mF2jcEig06CVQxebLAiy5+l9jOQNAy07mBgYMTvIBDEa7C8lQAbf0bWGv/LwIhlsJaNx43eAnUW7LO6HhwovAZBO1kamwaPHj2ShcQOSsvg69ZUW+S4G8jbLDzRYn6noMKeOn8xuOFma1lzvJ/hkIsh9f+oXUdgS4E5G3wpu47sQW7SDEKog6Igqy2jKOoSZUOEOsImZz13ic2KtuMuDg5H4pLCtaCq9/DV4xmW6RRRAozHfclaHo73MIpDoU6LoyO1AyVlZ8uZheckjpAsg22Q4NmLmbAn9g4SPHv2BHfv3JHgkIEVAYDpZIJhvy8lIgzgq9LBZDKTLI4buPCDGF989QqTKQVzKRgdCZBAJE0co7QFFLw1f7ajlWzBCsMww727PcR9H4tFia8fTYCGQpOSm0YS9pGttd2CpMbRUYjAy6XsYD7dCLuQJgXwHYQDH+t0hXXOcll1yaqKEp5H4fwlgiBFElXYG/YEbIXXFy2TlydzrFPSm3zJgNJARO5cgiiTOX5nB0q9HplZ++MYTrlBuTzHjz66iwAEWjUTTHCylhKYCihz0QuZrWt89tUrrIoe5sRtApa/cjGjO1ejLNh3dp9vWlV2f689bPvbqPjqXDRAcUv/acfF9homzN8GYZIp7YJqnfc6jhGK1kBDNPBupN0pW7K5kL226rxIiZHo5BFIZ8a8Fqe7R+sAPznxkIpjkWrKqO24lqJptZmDbDmDFw10XhtgXjc41ariq6x9lKs1/pM7S8RJggysRQ0VFiln+PF5goUbSZm4GOK2pd2qLUeDESlrpQB2EAq7jllVfgfLYPsJTYMcIJuhCUI5ELFteE9VTb0fOvPqM/o+Sy2YJVenbzmsGAdwzfx3+2bLNNID1bas60LW8YqSTXuV3XIwHalX7F27YM51KPl1WmlXlETeJOD6pqP9Xb6/CyxZ0EjOnzuusPY52kO55cF0wD2758gZpSMsfOkQf3n6GgSVB3WNF7K8RlGqhh21WQnWsWyGCTyO6S44cGHAvK5xLEihg0i19G48d79Bq1/xPQS0BQSzzDnDaLHZdHGbNXGLLWEU8IZzSFjgFvzStm1LkbsOr2ZcW/ZeO847Q92CehYcU4aPJv5EZ1LYQMqk47+5Rz/ECf7G7Q1OMgf/6vxA1iOyzLQsV5nFWk6nbJGL+4CWduraREKKVjMQ5KHeUNk4GAXAj/YqTCfnqII+fjpPMIo8/Gd3p8hYVnWDl0qybI2RbELEJoS7sD6z68Jq5HVpRuHVCJocnxdj/MksEpdNq01nQZztYUqfr10aLDZjfmBBaQGozdprDyvWOIzvUYMeOtD5qhVHRpiRdtg9nFhwzgrRs/14P7weWdS9pNeCbva93TK+dms092iNJGxMbONQ3o9o3DEhY+7fgn7CSqODHnX/hP21TahIExhH3Pb5pYJDW93uReJoLmOcDBzOb8MsEo0+7n2qS0eNKSZyCQIQoGGMT3ZawnJfcTlX0zJNWvHLt2CdlCELWY0SDGSZM451pKx1s1lLe9sDIvdQOUPQhMMm+qVMtkTEeFbKiYHZnCYCCv5pcMg/F4GWbppQh6uBc1jC71cYjmI1UMhrrFfUPlPjB2XXeqhL7nu1mKEQcGNZKK9AKQBht9YOXJ/u8GT4UWNMzThExkOSYkyYMtHGEmFHSreZKGNcSUYgdWUlxWeI0CyBlbs0ceY2Xr7BZHvjW/RqSexJCWXYMNrI8fBYk8OUNZIxzOoiKaUmIaNCGI/w7GyDR89nSOsBFptGqk7Yp9RHk3jne4wzt2CkBeEseHdVnHk5vrhpnGnPfJZhpHNuO6be2PyysnXjV8471SfVigmuP6TDUO89RD/xEXk1Dvd6ArAGDlm/ymKlnjzZr+yDrx89wcOH70scyPHI8l+RcPK4f7DM0MF8HePnX75C6gaogwHSmucZn7QHBOUMH99L8PB2iGozhS9M50DHaE2tOwdn0yXi/p6cQymx8+zFc+wdDrE36uMXP/sFPnrvAdxmjefPPscH798RggcrNjyvh4JSSI9m2GxcJH0fg2SFOwcuwrqAX0YifVNT6ojMT5amd+K7bixp1zx7zrfrpCw1nbhmtx+6MVIbe14Bou2CORYj2L3edQCeBbzs/V2Ig988OL7zd9g2s2CoSBkYwlS3bbuJrQt7kpVa6CTL+F4h8dClxyTFXtcOJJJIub5boiZGLczrELNFLRrsrGrbO9xHEgL7wRKRJOw0zrwOALyuIe3nuoCsncv8zHcK1v2T//MlgvBm5QmcDwzA7dJ1OXhiI+pCpMQcLiY16nKN0CtxMAzxwd0DDKIGdbpAIEL5nGwmb2WFH00AT+aGNJYJdEmHt43GnxMEY3bTlpIy22nRci6KAqSYF8E6fhcHBN9jGXF2snDjHwyHhuqv9GW+l59hPf+dO3daRzYy8xhcWZMKfgUXOr7Xlqvyevy8/T7eK+/TZjODQA/A1pWWACEFlK1DiiLBWjJjFwAtfzVOfSZQagMJrW1AXRXwIx+ZZDUTzFfAF1+dCCNmfDDAwVFPgqnTZ7VkRJMhMD4KkQxiKZv1mgBVmiPxHRyOe/A9atoQpFLjBaO+gpIuasyJVqEYLVBM+vjePj777C8ku0nALiZbj0BluoFPVIztXjV4/GiGvPSwdzRCwSyc4+PJs3P44Uh18GqKGKeqG1fv7WS+dk/dmvkOGjIpSYlNpey1JFXa7aEoV+j1GhwdHGF6UmK9WmP/IMKD+zHqcoKEIEXlA1WM9bpCiQKjwwRZlePR8w3OJ6SE9xXIc1jKsUYUUpx7KVlQtjndSMOoL9lmskcorivlmsbK3cKMskG8JQh2Mam3DR5K6m2IakOGej3BD9+7haNhiPEwEp0VlsHmZlz6HB+Nj5z3OwjwZ7+c4cUZdViUAcENT4gENz4x/2XsFeaQaBzlLFjXBkdGS0XCFzEfMfdghoXbaSi7FqlZx9VoTReA+eZBlPao/SNsApZUeLo2rWsXB2GJPz/38ccnBH0rCbzFZa7ieqFi73wJu4FgfjZD6lKTR01/ZKOTDKquAxxTZeXjN+MpPj5wkTZkuHoy/lxer5rjqyzAz9Z9uCg042nVnBnwO9wUSwHpyFzNqD9UUoNIEwEcz6rTU+AwqdBEfaOVqEFtBQ/rrMGG7s8NEyENxgNfxqAriz77hGs6jxOmrNic+S2byx4CdwOmC2DYLk6wM9Rex7rTHb/zgeuAutcN3y4oYoK6vxQw6FtMoasYf7s/2y0D7k4DCYiktEvLJBWw0eHcZXRdCVJeAaiKfqQcfnnINiVFImREaQot3+LewCSUT8dEnaDXTc3XtkwbFJt+MsfpS5+5ai1749jpDh1byrQD6sqh0yQP2T5SqkYGk6/gi+7fW6ZSNxi3AB7vTXR/HSasVINLQAWC6AYAuqr/dE3QAJeMpYKMHUfL/JjQFMCOIt8macCfEVzcrxf4a8Mz5MkR/sXJvjAbKb7M5IFS6sisUB1LKZ83phXC1Bcm1dZ9XqenMnW539H052G8waf9JRK3Rp8ASdPgZF1JKWxPWBtaJvqml2W23CTO5NMKG6ShKdEaSVgjGfTx3z7akwQCfy7GZAI+6sG3e7BTMNsMe5nn+lztPDLOyGxzYcyVxs3VbjumKkLmj6dmEnyPdRlu3ZYNIM5S1ravzRjhPTCe5B/GrJKwNuPLArw2DhSwzLAaLWtSvs+Yv9CwhONCxpiVwDD3yOtSQ9HGlfYAaWNmO6fsuJVltFMGa5dV1YNS8xEps3ZYnlxhuaKpkItYylR1HqyXlNZIESfUKlNQWOYK94aqQijSM+wXo9GsFpumn7iPyBeBoS/XEEmqhx7ms5mUAkdhBN8YpIjZRwsqNpjNMk0OiJYeGenUEGQHU6OO+y3Zfvxe/t7q3lnEdneUmtJramnTE42i5TXHSSCxcd3kurf7ZPopA3DQJ+OSTKFM7pHvp+QKnWrZN2wPJs6Wa0rfEOwjK1DHI0tPCfLxv6LXKMmyQNiznJ+iVScHUOAfUa/OAszbkfumaXbl77fx1EWAKs1oIMfC4Rxxs8FH9w/kPNeLlTxQM84kq6oqxVaQJgR1GKP2XfzrnzxFhR5qiTMVYfz+40zL5jSJAQGJbdiggJiNhPls7cuwF7uMwDfHmdwXzVZn5Ahu3jkWSLdyLqqVKFqBplIhSUL4VYpRwnNMBnr27Q1jAe2o/05dOBqFcd5yHPLc+ejrR2KayPHEK6n+eSBzmvt0VgCzdQ+PXy5Qk/hR6SmDJbNenSOo5/jgToT7twL49QZeRZ1uniUI3PbEhOZsssT44BCrTYXJbIHpYolNXWKQDFClqcQA+fIUn3x4jL0RVeh4ouTzBlg3MR6/THE+U3LI8ZGLB7d8JCSRVMasyVOwzqmVTWvXMQsk7YJ29mz+TZKub3rvxfPDNw80u6CgJliVIf+r9LL7wVXPeun+L8hu6P5hE1JWv5N7pO0vm8yy77PP3d2LdtvCg5K6GocMXmrdkxzGVSfBy1dzIcrcOr4lrto9rFX//DXA7HVtfSFJbSbw7nj4TsG6f/rjlZQw3SRiJkNF9Lwki3MxPLabhYY6DPXYIXRtrNCUS4x6wPv39jGMGllYQqeCVzOAJ0UsllWyFWM1pTLqSKQZBNX/0ACYL4tu2k7lJm5Za/wvATVdzLjRF/JvfpaHYAZELFuwBxRb6srf33/wAAf7+zLI+Bk6x7K09tNPP5XrdFFiC7zZwJq/sz+zZRE2E2ufzWrQUTg+SXqtJh2vvV4v5dn4vUkSCxuQP+d9bgf41vqYxgpcZO1Aj30fo14sQGnueCicBCX6ePIix3SRY1Os4cfM8C+QVA4G/Qij/T56474EmL/87CkORrfQDzgdUhzuMdDZZjzlMCbc9Yq+CRIwNIixXGmwMRhHsonQMYzZWwl7xAlGxwT7kpnEF6c5/GiEeBDiyYsznE1TeOEBUrLY6HBLerNL4d8SXqmlMx1Vkc5YtYc9D27l62e8tWqeVUMpv3LdNQ4OXTEwefF4jWyVYjRo8N7DPnxnisitkXh9oEpQ1fzuEl5UYFOlOFvGeHWaY7V2UdY9CUo1uC9QlRsRwKZGTl2s4FNr0Q9FuFYYh0arpRtE8TneDVhntNmkxENLEbyKFPEV7u0n2EscHB0MZJESAU7jphM5HvwwwbpwMUkbnMxznExTnauUbGWqV05hqsfx/bysE66W0CvDgkkAw7gTrT6WWFIPZ5sNtYkDBevM2mTWKGXWXS3K2dVX0LKSmz71ZWYdkws0P+FeK+VoQYLf/dzH2MuwaVj2w4Cdh0fViVJgjyVDesjmWjUsTzDBWA90pvTNhGUS7DNQr5oQHwcr/MY4ReUGEhjxsEFmnVcv8NnKxc83A2GNMsut2pbMPjVyOEhTLQkKjbkKmXW1EwgQyIMBmdAsrw2iAPT4ERVScXWm9Z+PdVFjvijh+pFoAfUijh4y60xAynILsgmk/7avbunlpY2/y7KzjKXXdMU3AVx2buLiVV/X3x0g2AaCNx0d38X7rgTrLDvOHlpFb8lwLTr6gcIlMWLGWup3NUgvKz4P5+YQeclsoNu/LVhnyqCFzcV9nd+lrOggJBOe8YMVMNedwYKEN2237jOZDeLKEOZdgnW6Dxkgp1N2bPd4C7Z1DQIEODF9YLO0ch2TWbYBIZN64grv+Srufc1C1GWWiiNoVYGEnUocsRnfEDDggYzliGR6UdtL9WDuOSf460fAHy/38Tin6VQl+m4sjVJZEV1fxG2t5me0lJanw+4zmSpDWSuJGYRNjb86nGE/IXUqkeSAJA7INOLziN6oD7e+KPR8XV/TvEoTLDtx5gVvGrYEwSKOJx40yehZwk8i/B8nh+JuTmF8WYGMfqKaJBgDDMs4bc/husraZ7MMtm57yzcaFpoFw2y8p19TG9M1BaUInBFQs1sp+3htGGFM3JIFJjtTVWO5WsrnqVln2SD2u9vDkp2nkrTZat9Z9mXXndlq2Ikjo9ljOOZESobOsQbwk2oHn2OOJd36fLJamPGtWkK2tFv3NV+ejaVtPA9I4bH0w2JZCFtbmGoONdRKBGJcQgfQSIDsoqhE0H6QsFyP4EGNMCCQ224eZvfW/uCeKnKojUvipIA9fqAgleJ4ykbT+bQFXTmOV+tKGEMMAxbLtcwRJitFS1vezDiC98m9XNmRHZ7l5TORMMeZs2KZIGMk9q2pnnAKJD3qaLnYLDl/aYbioNdXIzSZC8ZwTwi0LsE5JskaiXsJdpaVdTa24A7LttnPRiONsYNhwOrs0L76xx8ps87ev1ntb7qUXnjfNte5Lfvkz7iulNkSQbNB380kztwfBBj2mVRskFeVJIXZPowz3bCHWdpgmkJ0z1jNwSgBDt08rWv49xhnSv9pG27jTA5dY/hhNKGvijO1DM/EmQbclylzRVLYJm0unlu/iWbdZbCOJdisgtKyVWA0HCCslxKzxYGLg1GCzWKCQRKoxFRVyHmXY55AOdm/v/z8F3j/gwfC8PSpFSDmbEwO65+88rHIhvjq6QQZ2yRIkItZmSdsPbea4c4B8OAOHTcz+FzzgxBwqQNZYLqkLnaGpD/C+OAAL15OMF9tJBFNRnbMhFaxRuxl+NEnd8Rw0uN64SoTv4kH+PzZAi/PGsS9Ee7fjXGYZOg1KfyaZ6wGhbdBQ8ZuRY3tTpxpkiC7LDq7rrZzpWPIc91keRNYd9XnrvrMtft5h61niUNXsfDeajK/ow/ZRKO93FXAqGXY8dltu3fZaG3VgcFvdm/NkqMsU/p17c51lIXdcAupvON+VlQkTLlIU4059w/2tIKpopaiVkx1Y66bNE33ObvAb7cvv1uw7o8y0ZK70SmVLDlZxHRbkP/fZnQ6j09nGo9BWy6Omk05x97Aw4M7YwzDBrGTi2B/6LB0oKfBJjciKR2zdEVH6uiFKeZriYHEGGRz+AoE0RKd9feDYV8yBwwqmBlOMzpEqSMs6fKPH38tINqnn/4Qw+FADsYMoqX0IE0lSCYoRlMEvo/6IXwRoCOg9vXXj/DBh++LlpzNsMqzm0VBMpXG3Upy0h09PC6SFmizgd16vTLt50g5LL+boItkxH1fjCo4QQjY8Rk4gCUoTznwXFl49buti6ai1wyMiEkww+EPxnh6ssSTlxuUzVCyHet8CTdgI87w0ZGPo31lg8FLsFjUmJ3nGMR9OOUao36F/T0XJbXPRFPDlP2obLCUNFB7jv1Hx9X5fC1acbyBKPakj6glQgclBoxk1/USlrc2OF+u0R8fYsVFORji86+mWK6p8RZL4Of4FMIvUDslgtqWXZvgvV2VtwCz3F/ZQ+PSCSZVYViPQS9PHiuEIV1gPSynFWIK8xYTfPhwgFt7DZxyBd8J4KEHOBHcoEFRr9B4DnL3EIuVi6+fTLFYe6gcOmgGcl3qjVGEt2bfYSXCratNhsHePobjPs4nqWiLbGeKThQJ8G70upjhvYpZJ9lhAUOZi8qQzV/h4weHuHPQRz8icJTKIWAtGog1xkkfR7fvY56W+PzZmTjBFk4s+iK8AuEeHhzU5erGqNWNnubmb+IBwLaajjv7L1XMVOMI3iMZGN2XloGoM5auTfr768pg+TsbRImQuYb/N7zV7vvsWOT6A/R7EVbrNT47b/CTWQ9x4CCJQzF9ybO1lJmy9KwotHTf6hcJfrE5QRmOhT2gWlJkSUh0L38Idq9S4O8f04krQEq9TXHZayRQ86oFinqD3z85FrFhl0kOk7QQXamqwSajKHcMj2Y8eQmKcRP04/V5ZrrXa/BswaCOQuB0GKYqMbWFSEowYN2Sbq9k8wDjQYQAhQDXHOFSmiAmJxeBGPlZt8/sEDND/YIBwjX9IBtll+V0DRHign5Te/y7ekxfBfx1GU1tGdz3NSWuGZHSnp12aksmBWAxu3SnBLabBVUAQBNk3FO4XuvnzUdNu14CxUz5iO5/u/iY/kBLurW0TAMeBnC+YbNr2Y7u8woCto/wTdq3A6S+bsJ+W7DO3lubZbUi7p32lTXYAP02sSjLkMnmMnHF2EYTA3oQ72aUuf+LIyxNonLV2pVd1pgHSKBoFkH7PFLOznLcdI574QaN30fg+fi1YYb/4VkPf/M4xR+tbstayYQeE3s/GOb47b0M/2ZzgEebSETByd5R3TrDrCP4QhCOzvRGcJ2DQkAST133hOlUVtivp7gVVvjNQwe138Om9FC6ZFVFdBJASSkPxm1cWcgKqragwmv7zFXRejOC9dmvjDOZ6KDWKplaZBct8WU+xk+XQ5Vd4cpHpo8AHMp01zWouwerkYKaAZhKDvku1ZNjuxDsZL/aWEyNGrQNrAYx+3CxmEs8Nxj0NZlsWJlkLmvSUiVQmBzmV0i/+4GYoAmzLs/QH/TFIVXuwJaItyYshk0lrDl1FragoSSBXT6jGk7wvqV6xCR8+Mx66FKwme+hoQXHlpWSkejNlO/y+QRolPluSmNtOTBBfoclrjXcMMJ0vkFeOlK9QXBW5CAamscQGAQAACAASURBVEMV2OsFMt/FgMBh+Wohbqo8lJO9HYcOPF+T8duFQBcf2f887lmqlyrSDQXZe4zvlH3I/4p8hZTcqlkGY2l+nTpQUvuY6T3Ko2SoyPgyrq2aXTLutSZbYCKGa4YnwTofVZMLm1PVGq3WNwFvXe/qwhF2uuvQuTaE7xIQ5BnBaD/LeOR7C4m/a9DoiczEQkF3gZj1TpQpyPZRbT+VsKkRUYfbpWZyif/ivRRDCtYasNFKxdwskLkmzmwDTq1e4IE4iTxUmxmCaoVPPzzGfj8QI4Ms22CxWiLNVXbjYDDG3tEdPDtf4vHJXOLMxu/xZCDtxYO2soN1Pn4fL9FD1BY28WI3zlRzjW5SuBvtSVwjH96NM693adzGmXbt+XZxJufYcNDDiiB/VWAvqUS3etCLkK9mmJw8xw8+eh88pkynE5krPPuSbOy7IX768z/DB588hOvV6PUTFJSqyGvR26Zu3HSe46tXQN7wfOCybkKAZY7LhGOtmGK/X+LhvSHGEYE3VhSxCjYUvbrFhnpy1MoOESUxHj85xWKdY154GA0PkC5oWNLDcvoSByMf949HiL0KPd9BRU3GJMGXL1c4mbpYZQ3uHvfx8ChAr96AFUKM/3M/1+qrylPtT+vibdZaHVc2AaNna5W7UYJLF8zrjsHLII2ZWVck0LrATTe+2h3T14FPXUDLAlXXAXvfxzzR9X8bt9t7s5WJth0twNhlyFEnVOQ/aB6apoijBHGctFWN1pF+C6IaDVcjjbs9D+zEmaKHxCRQA8erjAET1306GbuYzxdikMczF/cQ4jP2Gb5p276uT9k23ylY989+vNzJJr1pSGjgJsO3UxJ7aXCyulBALAqPl+hFLu4eDXFA8wInhVuznp6ZVmbllAYvwqMu2VCRAHPchIOAk4qlHrQmD+C5kbgIsW6Z2d+8XGO9WSCMQ8znK7heDC/agxdyAcoQRhTYp3YELaoncs+r5UKCpP29PcShL45SVv/h5atXSDcZ9vcP0O8PZMmezaZ4/4N7MvG5ODLY4uejkDbuzDqqUK86Cm11/RiAcVBzIEvW3Ojr2YGj7D89tPB31qHWBnX8PReWbjnvZZeZbSRLJhlLXzeZg6z2MVk2ePZqLu461CyjfkZEsNQv8KP3RkC5EabMMs0k80hQ59bBAUYECSmOy6CroquWljow/KUujSzeFBIOVXeEh4HpZIbD/dtwvBxlzXJeAn0sxRnixfNzocof3x2iqGfINlMMR7exbkb42aOpCNA6XiShj/I7GLDwYMBtXevYL7+6m7wBaAyDqt2E5UOqD6Yvll8BTbbEe7cj7CcZ9gZsf2qAeEaDj4s+b4OMgAEm8zVOJnPR3GjcPso6ljEm7qQCJPPb6ChmymscHiDIUjCHLaks42KnC76O9XfzUmhEASKWM5X5Er0QIgR8MIqRxC6mZy9l3O+PRxj1+hiMDvH45Uxs2E/nJZyQY5xAjR4IWwbbu7nFt7rKxfDNJAXMxqsXtMDnxctvw5+bBkK7t2e/+XIAqdR6bXEByi3KICC2vizUx/IajrsnWYI/m3pYyxmiRMHEQOjLJsLDIZmZfDH4JqOmLhsMvBwniyVCluRLf7AwwDghszSKC1VR43fulAAdjmlkIoymGl61QewygbHC/3R+T0wixLNSQGs9iGU5zVMqhGEihxaW0KlYtzIY/aZGxvXVHPx4kB/2QtEYY/kDf57RZCJvkJY8lGnJWz9y4RmTDGklBkPXztxt++6yqixIdgGQe4tR1C1jk1XASiwYFle31O11l98Fw3bf+9YMv2/4TBak1HF2cXxfYNjtYMgSDJoxK9doDQQ4QpV1aTBWOfBqcLKdBwqU2JFtZt8ukG8PPh2Wwe481ZDBHiiNBpj5mrbPbZtcA8buArDX/bsdU+Z6LdDWxiyvXx+uBPgMMimOgQQPyKo2YI6CPUZGwIAhotdqzAN06bd6jea/0sxb4Nn2jbDwaj1YEJBRAiIZryY55NB5lWYREYbVGj+I1zgceQK2h1UCr2gQOSn+91mMVzUZ4RUilPidowlOsj087GX4r7/oYzxMEPo81pe6P5oSe2sywVvW6i8t9xV2lZjSRAjqAkdJid/aOxdjKKchuCj8245c+3aObyXcb34wb4HnFrC4ZsK4jEdZus84s8CzPMEfTwdiLMEjpoIkChjrCNT/aUm7TYSwBJy/1+e0TGRJ9pj5UxRMlGrfZRlLnn2JMeWaUgLL+E8TrtRPk5YjWMYWEvMJU24uzrmVuKiy++OEOn6aeOWhYjBUwzHGpNwXeM1WCkUOTTqUVDJOHYnZP3IP5r0EeNqWbg0utiA8QUImkIVpV23Leq1pmxzAVOx3y/Bs5yq/l4AuxxYNRRykeW305HTFJ07JgxT1Wsf9wOgfKrhMQI1VHL1eIk6bOmrI/lUgSscQuedama3jUM0X+Du2GwFRsikrMVBikpf3FGE2naM/oMyL1HAIsOeTEVT7mC2577GpWe6qoIOOS+2zi4y67ljbjTOt2JpCntvXxX9pao0lfx4Ct0QUaGJ1O0cUtG9EfF8JBnSWZXuSfUZgU4zRJO5QgxRhH8pCqoPAArD/4L0Mw4AlhLqeCEP2xknhN29EAmmK/qGDhhrjBZmRHvaHoRgEEJQ9ffUcZZ7iYG+MUX8IPxris69fYV0EWFeBGGARMN3GmLssxjffx7t+x26cue3Ni3Hgzggwt/G2MabdBy+vhTYpqLGKSerItynLsRtnCoAraxvQS0L0whJxoGWv2WqGO0d7GLA81m3QT3ieVhfpJOojWxWYrM7xcvIMn/zwY9QFC1xDIS3QBTerCmxq4M++qpCjD3iRnPnUXLJE0KSIsMLAz/DRwyP0AxdJQJ3uXDS/s7LAy9MzNG6IwWAfWeFhMllisdzA9VnBwUSFlqODlSFNiVt7Md6/3cfQmSOql3CjEZ7Papyua5wtMzlbf3h3D4cJENQs5S9RmsVQZFuueO0CaRbMuxQP7CT9v8k4s99h1+jWtKejA3qT63XBvKsApbdh+N3ke3ffcxX4aPc4i1t0WWb2dza+ln3PyGdIIovEYjkfkwjCzYgsfTUE4VnTns81zvRVi870pwLqauQis8X8V/fl7Tpsn4GXkzil4/JuHcC7oK1cqlPWasfF9jqd84lNlJkQTvEas9Y7zncL1v13P168TZ++4TOqU6OHgAZ1mYP51XHfx93DPvZ7FJimuD9ZXmRo6B+hpUtHUPQ4FpYYs6ZVlaKqM4QMehqaH3DD5RG2xquTp6iaDOODfaHgnk+WyIpYsnyvXj7Dvfu3cf/esWTbKLD505/+TCjv602KO7cPsNcL0UvILFvg6OiWOJkygGHp61ePHiljrqnwt/7O35bMp+iulSVevXyFfo+BgQYjCtbxEOJJxtU6uErgReFOQ7mVMgLqbvjU+VBWH8sj+Pe9vT35ext0Ge0b6vLx8wywhGHYCc5sRwiA0Lg4m63x8myJVeogLXy4QV9c4Koqx2gQ4kefHuDp1yc4HgWgXJvjU0ODgJhu9AndtFhaK6YgPCzkcD3h0knGpHYDads0o55fg0GfxhQFFtMZqqLAaBRjNE5MGUgPRe5iucywmE9F0y4vZwiZOXdjLIoh/u1nr9AEY8naiNCwwCDMfrI0k1pYN8vG33QQM9POzeWH743RcxYIsITv89iqhxEGihKoNipaSWr/cpNhvimxKXykeYCyovYGM7nURGFmV4Nzjl0Z8hTAtBRrI5ysTBPto3f7cmnxJiy/Kt+gKtYSUKHeoBeRccgxW2I86uFwbyjB61dPThEMbmG6qoGAgtaaHTYh8vfm0PVu2+Vtr3Y5O2oPQvZwI4u7AV8lqGqZfOr8JmYeTo3Hmxj/5rTBMi9x5C6E6TZxhuKCVcthXg8ielB34LsByrrA3fAcz6o9zRRSxJ0HQ5amMcPdNOhXKf72MaTIi7xOliKx73zmPysyKRf4H0/vShnsICYTlOU+xqXKdbFYrhDF/Zatx0yUAMnpCnHSF30SAoBkQzDmiEMXg8hB6EodkgRYLJudrTcC/g16MRKy+sQBXIEdsli6Ui/d3rgpyPJtku5dsM4Cc61+lAGDbpLV/1UB665rPw3lt0BE999tkMWGvEKHjllpKy7f6s1dyB6bQ6wB6y4dL9ogmWun3uGV7n72fddgNVeCYzuAZJd9Z4FLTRYqU0gDqIvt0GXttf24A2ZKG3VAxO6/bZtJ1tiwi6weThvYmbYl2G1BPLKobHm9Nsq297b7As1tFISndhdfAtpTNJ8MWM5Z2TFceDK/GVtQ1kBLDenEfi9Y468fOMjJLqL4vdNHj7pwvot/8kgZS0G9xt/dewp4dEbtIXZm+N9ORph7fd3buVZBM99BEAkDjvGL7mS8HwVzhUXkhpjM1vg0WeO37lBmg2WuIVB+m4Pr267T2rAtC4mlrmUuscW/mgwxaUIELkFOy8YWzq9h7Ol6qww7ZcDJ71imS9BPrCrVLMd+y2q9UE06uqZXwCZl4kKrIphIHo0G8juueazMkDXVjE8maHpxJNeyWsrWnZVVFNRaZgvSDOr28e2W+cH3btYbYVpaRF3HjwJ1BL6EWWfmgP27BRVbTTqpOFFgjt0qlSSGVSczyICQYpxCwM+Yp4hRikludHuJCelNVqgOZaUxDSsO9NBTgRpavcTHYjbHqB8ZINToBpr5QLajlK/qGcxohClsJj91XNGYY1/wvql9zPbIMxqe8Rn4fWqgwSoaupMTDOSYZYK+5timVAaBsNLHdJEJy4cJK5u81SoH1bO7Hqx7u/FJJlwS+hj1fTgVwQbV5NNDpybG5MWYWkwnapGoYBws5bq1ByFYttrVujLpYdGkPUzi5R8KWGfYmBJ/KOD5Tl88dQvgXKDK16iLDepyI0BdErryb0rB7I/7ONofY5MDXzw+RW/vLuabBo7oomtbC0ArWYjva914py3zFhfTpO9VLwsi2NJDTQrr/mPTn5wvdN2VajSCdXGA1fwFAocu3ymO9ocy7kY9VnNkiMSIRUkVfhOgHw9xujjBs5MneP+j9xAHEbJFKiZ8XkhnzQarusH/+9MZmnBfpX1E6EQN7VwSOIoFYmcjrrMHvQbHewnWJJ+4QNjrYZXmOD2dYv/ornx2uUjx7NkL2VtevTrFw/d/gPN5KoxLJ6DZX4V7ByEe7DlInCXq0oEb72FVB/j5o2eyzn704Ah7IUV7VLaB8gq8npF9vtScu8BTKydgWHUyo95Cy6z7RRYYsiw9m/z4pqWsvypgXRvX7LAId+9vFzxk21qQrmWRcq+S4ihNOnA/pTQO12zpi3YtNusv3SI6K7HgcaZ6Q+PL18eZ9p6uZs/taNWaB919Dttvuwkwe/brlgTze/YPWL2gr9//738Xf/8//4dvsR5c/xGn6TzNtwXr7GC9+HU8rJGa6gvzSjD5ppBSqdAtBEUv0wlcusMeDOGHQByRKk/wjls1EVYK5RJkInU9g0OLd54+WRZZUaxdg1ey7mnfnBUFlptCbNk3GYEwXqvAg3u30ZQsMUiFtl8hwOlkhf7oQA6Yo7DCeDSUwzO11hg57I0GUl5LR9j1aoG/+OwXiPsjcc9hljTPMwWo5nPZb6gLI7ogQkKgAHwpgYUF5eyiYIM1OxAYNDFIJgjHQSBuYkZ80Q4iSze1WncCyu3UfdsFRzKPLJfNqSER4GyWqqiz40oJKgU9D/Z62CxnmJ2fiIX2gNRoHrI1lymBExFwn+i3lODRJr5iJAnHjzBfZpjMCYg2GA33ZAOgg9nTp19jmHi4c3wM3/VwcnKGXp9uqbEs8KenL3F0uC+aXhS2btwecn+IP/rTE9TBSCj01Fgj1V+YdQLW8ZByHbPuLecENXbcGrcGwPGgwiBiKQZBEPrK8WCiTCnVJqFYKstfXWQUBq5jPD9ZYzLLRaOFGXIBMsWkTJkQNqDa9rnJhJrSk7fVrLvuaSX0IftKgB+W/VCDKENVpFLCPBrEol1EXSKWoVMzarF28PxsiRIsO2Y7G1ad9L+6vN2cA/GW/fAr+7GrwToB4z2vpXArEqV/7KGOQJbK6PFQVOOPJgkOogp/OgslyL07DnC24vhX1grfysODBZHkUF6uEbkbpNGhDCUBjk21oM5QIGga/Ke3pshpc+/FyLnWssyuTNEPHXw2D/HTNQ1WGCalcn1h6RiNKVtOS2YsQTUyHcggfX/sYu2NkJcNpouNgvwsRUKFfuShH5PpqgcsalClBdnQjQD8fI8KuquDt0JIV4+iS2BdNzCwoM83CORfx4TqBh8KfmjD//vGrNPNRZ+mfd6WZGFAKst47x6wzWdsScEFAMue53aYcxby6nzhzmy1LLHtj/UQeg1Y1/1SEyDftHsvgWy2DPUm64fRJbvw1p0heWEsdup6uz8XvVxTssufs9zQAhyy9xr5DRXp1vJ1YcfR4EdMlUS/o03CcRJrdYKyuHiQal1CmZU24IqWgmpa0poWcOEgo2nf2+A/PlyicvdpOY2yKeAy2C0bvFoDP1vFWFUO/sPxFPcGzGRHKLM1UrfC/3J+JDph1DPSEjsyBbl/UbuM98QsHoEg6uVaswtfDARu11P8nQcJMorF+1pmQpD++3kR5OBBlHECVzWuQYwzc/zuE96jJ3sgjaDYF2QGSXWqXVAFArVmIIw7lN2lsRfpa2aCCICn844xJF2NyQ4pK3MA9lyJc6qCZVnat9RXXqc5hqMRGoKIPuVb9JBiy1FZbcC2pz7pcrGQUmU/jDDoD2RsCKNRJFUyGR/bsi1ldwuga8bVVYenbmwu+pSelvUSKJRYZRua6PhmG5oEcTdmvTR/HBoIkFVNwBDICrabGkoQf+alw8BDnm1EciaOIpV5kaT2RbbeViNPWRTKFqQRBqtmWH6sTpUc/4yNF/OZjN1+j8kmshypEcuSKDU6YEkmE+giTSP7VCD75NksF6dKcdDUlKrRfNsCsu90DLNs3IWI/ccEzVmyJULndlXt8qSUaSywsrDidK6Jw64kzfR++fd2bHbW1H/wXooBpWPaTcLGJu/uiSwoLvOMrEYm+OscWbqSeTca0hiFeYISD+7uC4Px+ckG03UJNxxKmbTddTUpvMtMfHf3+qt/pavBuu5c5rlP9E6vAOsYZxKs47mMgDSrwxK/wP7Qx2oxwd3bY1TZQjQTAyHI6jol+xPFbhoHryav4EQu7t2/i6ZiHRPNKbiPkDvXIHd9PHpe4HSWo2almxMKM1L2rCYXmZ3DYYh7xz1E5QJDf6VJHiZy4YrRHo0rZ4s19g9vidTKYrHC82cv8fDhe+gNxng1TfHk1RKVz+RBisTP8cHtHm4NXUR0DHYDpE6El7O1xLe39nrwK5bBqklkzX2YBBlJOF1+7YJ1XUMoE64oGnTD11UgkE3eWXbW5XLnm138VwWss89hn7XLHNz9XZt47ICeFrBr9x6eS1nOJuxQgnVmDbPxj0kKyposrOKd9dEkklquq3SXLUO/vm0tJrK7L173ie6z8D3b0tzX99/B4XH7hl9JsM4+mEwYI+66+0gEeuT31IcTBIhBFN2fCvzwo7so0gUmp89x++gQgz7dD0nrzYRdRZFW2p97pE4yEKSgpQ9k1FgRIXw6MDGgpDjrGovlQkvBvFhcCs/ONxjv7ePe8SFir0a2nmNvf18yVn/w//wpCneAEnTMTBAWcyRRgNu3D7FeL4S6f+sWs9AuMhEDdnF2dobD2w/w8uWJAHtJQk2qler8WI0Pujv5AfIiQ5opE46/s+6udiGW7CBLHJgtjJh11GBRXOFcV9xtJeihHXrnvzZ4En0c87tuVkDauqmwpKNslCDp7aMgqOkEUg4gzBvarJPFWOX44tEzHN++LZuswzJeOr5K+kb1XUjFlzY1ehk8nLMTTs7meP7yFMlgjOWSQGNP2pr24J7LjBswOV+hyCp88P49wFmCiWFu6nGYwCU4VNWib3OeJvj511M40Vio0A51r1qwTjW0uHW82xcZTA32whyfPhghctYI3EKANwFDpL5VQSsJ6sUa2kXBcgtniE0R4vNHp6ipb0dKN6gHpBReU7NkaLgMWq1hgZZcbA/B7/KJNLhlmwoAZDIQpIlLWURTSxadwWLkrvHo669x5/6HKCiM7CXwfC3DkVwsS1H41P8/WHehg+wcpWYRwbZhoGUhbwLrHq0DfDFrcFoQTG0QR0xeqGMzBZulNEqy40ZvoyqxH9aYLebIw5HqIRE7NaBgISVU/EGI//LhHE2+QYEIORMbfizlVyy9+ZNTBz8XN9j/j703/7Ekza7DTuwRb82Xa629zwyH5JDgJlMSF1AzoiHA5g/+wbBh+K8zYMgwYMOmDI1IwrAgkhp6TIkyOUvvXV1dVVmV61tjjzDOvd/3XmRW1nR2T3ZPL37oRmZlvowXy7fce+655xSiFapJEoF3BZWZFApnh2uPx8AoRVCnmLlb8Knp6Do4m2bstjWVfVbPHQx7EUIyRdnuSmdul+uzqYWZwNFCdOLM94JhfhmsuwDcXDaauMZUuQqs6wZW65Yu21d1Cay7qpX1MtvqGqfxub3l8vU+xyizbLur4tBLRhJ6nyzLw+p5dZOJTXlBAyZ9r23r14v+2QGvnO9l3LbLNrvi71/EvrQ3WXYm60pp2EFdJtAalDUAnGXfvTBYu3QOXUDU6oLZPX0dzBlQTdcH1c56fix275q5DwZwVADFk0Lfuk1b2GoK+JE5oW0dnJJM3Mi+o6Yq8M92z7GdRCiaxGj/FQgjdQLlE/vLxwHuu0vcjSHMF7o2vpX38JOzAjllMWg6UZfSvqnAI1sb2arYIM1oEMUOAK4RhuWUV/jN+BhvDCM48USScEdkMCggccPsd9PGYqvcNnB+PvAmyKEMLcaZKiObiwD6m6sEb+ZbEneQMZfEiRr/SDLAWEMqq2amyK63dlhkAUJBvA2gRfY8WcSMa0W6pXGQpoW0c6qsQS26nlEcY5XmODqdiv4T7yuZySj1+ZB9V7E903NU9J3PmS1q4v5K4C5EnhVIetyXqR1oknYVjltrLRHA6w7Zy/pLFhTkMYQtZ/Z0AYJFukRZ0Lb1zn61DFKO4wvskE6hQHSIGIf61KQiMKbH0VyAjGoTP7Utlis1SxMWqQDeWgzUZUMhVgvbKGOWACyk84Xay2KCVKgGtXSWiGF5Lt0LtTioqh4seebcuuR+CSinq2JeOshqF3OOV9FctLIony1Yx0th3pMELUY9kg/o+qzsQl1RpT953dEia4rIa3honQBpVouOHc9WdB8FuDVMYqtbIOuwg//8ToH9WOMRjTM/g1Ir93t5fMqYFzdSyf94vzn0VQuMrZh1foZjyuLs3UPBLqlwqDmFJNnCIzQsmc/kTD+3ffjTf9BVYJ0yZi0pQxiknsoYXGbWWbBOizmNdmpkp9jqezLWdrYS5KtT0dFmC6wU31uOI5p7OGiLDPPVElldYjBip0cEp6SUALuJgCV1jMsaXriLh4enwpLM21ByHingVswn2TpLkDbCTrLE/V3ufxwSbHUOIXLdjofz2QKD0Uji5QcPHiBwfbzxxhtS6HAiB//hR09RgABfjaZa4JX9Ae7t9dFnkZlgfdhDSV1SFiVamlKWwpjmvGdhSUzarDnNpQdyGaxbywl0wKXrgjk2/778zO3eZHP1DR5wMfq96nMun9+nH083/5eXgcluvNcFwq5iEF4G+iQqMrrbXPlU998ymnUtUHazvjYRk41Nrqfz2MVD1nFiB4z9Wc/gZ7Hyus+Y19vVPPxcNes+DbPOBgY2IHj+JhDkIIKhTIvhoC+JKlF/Uqj3dwa4tTuGS426hi5DZLVN0Uu48Rpdg8ZDU7J6p60J8CwFkpuGJ/pOrFinRQo/DBH1Rnh8eIaHD5+hNxzh5ZfvY6sfI3ZrVPlSdC4qJ8TZssXbD0/FKTXiHp+eCyBFwJDMFAJGrIROtoYCZM2mZ3jnrbcQRQlu37otLWZbkxFu7e8JCMat0brBiji/wbtsQG9dYNci8ob9YIE5mwAwELFaIhx0BPTUeMJbg3p20NhjWUrmJlCj5XaujDCPuh6BmBxQO4W6BmyJFFYbGpynrZhn0A3Od9jyyoqJAjW25ZXJOEFxLpKiI9J6yKlxVRKscDGdLZFmJYbDEfb2x4CT4fhoisW0QS8awnNTTLbpAJij3wuRLWtE/lAETI/Ocrx/mGLR9NH4fWk1dh1uAlzl+VkWrLu6avJplye2zUeBi0lU4tv3x/CqmbRja5Xa9qM3cCWoYPWGoT09ZzzU3hC1M8Df/cOHgN9HPBih4BjMGcUoKOLxXgrrSoFsVp9V6toAYjceSNlqK6caFz517mNLlQbqnoiWk203HrTI8wyTnX2cTXOwa4TVK2lN4GZIZgHBZ9Fd+rq+XiwS/H8+7eNXhivsJ1zfnmfW2UDWMutOCh/vL1qclT6GA2pt1phSxNc4HapwuYrvkwnAxJfJSr86wdzflQdAZrKkHay4S8LFueFiK3Jw25vh9XAKJ+Q4JPCmLfk0sUCY4K+ftpg72jrPocFWIbIOiqKShPIgyPGb20s8Op3h2/sR/nL1srQdkM1B59gp2XWSUNXoRb64i1EXiiNazkOCQJ6yJsxs/ecmbMXyr82sW2/P2tIoedx1qVddpllnyHaZc+uN+EsM1mkia3LczTcS2djgSPYSGxhdYpWpRteGlWfJjLYCKvdICj6Xx7/V5+iuBwawWz+jj69OSyBln61lsHWv52Kkpu+1zMEOMCdrmjUI6H7sCxas9T3psA7tuXRZlt2re45t16m0yrgyrTP2mRAI0fZvtjlq6566gK7rwetgVAuYGyOPtZ6bXJPeI63Wa9ucuskSwKNZFtvdHPyjrRkSFPCSbaSlK6ZJbH9qXArWqxsai2JBG8BvaiwbB//PaoBF1QmImwY0uqJm2qtjF++c04Z+iftRil/aarCsKpw1CX5a7CKstY0PtAAAIABJREFUV/it3lPcHSRo3CHSwgWCEFlVIgo9afO7yZcdk2LSYIL7daX+wjCk3ABZFtT8dDAcDOB7LZ4cn+L7Hw3QBj3RCLXdGsJ8o+MgW/ZlOhA9UTdReebqUGRefH5qFiZgoG1KpsbvMpM1lMDacNhHIE6fBAwJLkXCTGZ3wzKrBFjdiVv0myWeFHTXZoGXLp8sQrbaHusA6WqF1XIpAJ4anikQKCwxGijYMXbVfO8UzeV91rHYXEm3E0NarFlAN71jZKzJvXWVOd7JljZaeVZD0nxVwEknJ4tAImBiioWUghEzBKMvVDbmuOZn3SmrHDcFg/U7PSbHO/Xa5Lhiokat1VLkagIaL6FClpbIU2XtOU6FOCFrkCAo8wMejwVnF9N5hqxiZEOwQbh26y4SBQo/G2admJB5AL2Zxj3Oz1wYh9pyrfGhajZtzHgUemGHUYiUhhOrUgrkZMAXVSni6fYBqUM70Pca/Fcv01RNW8I/lzjT6jqaxFUTdlcYoNSYHg9oXlKLi+d0TrdGNZixbW8WrPv6FoWvZtbZ7iorkfQiZh0L82uGMHtjfBd+Ncfd/QH2tvtw6iUiv4LnsNijsR47rMT8IU8xTjycTheYLlPsH9wScgwZeATymOOVNOMhWaNWVuq7Dw6xKj00boLWo/45l9RKZAcogdIP53iJrrBBjIwCzY0vrfAPH51gNl+JcysNSMjUvn9rDzvbEwwGPaRFhWenKzw5nomhGsfOa3cm2BtSf3UhRWGeh0aczLMDpMu56MaPhiTNMGenxNTVMftlMOxCnLSeex8fu9gd4TKApXPXFik2TuFWp/7CVnUFg++LCNZddU72Gruxou34YzHPGjZJUcho9UmcI9p1us9akpEey+qk6nNTspyaH20Yt0qx00L79cA6HqbLiLPgrI3/LzMBJR42sZx9r5UvsdfS/durwMAvPFj38YEZ2yrUMpraEnfu7mA8cvH+u8+Qp0tBx3d3Rri1uysWAh+88yH29/rY3+mhrVdaeakcAeTKmhVAiK6aF1ITJIRDQXwuKqyihdRsclE2LlaZi0eHp8iLJX71l18Txhg/K1vNZcGi+ULjj3B4XuB8xRZGDxFyw3RxMRz2MOiHmJ4+w/nZqbQSDvoxzs9O4BM0JG3MIWPsHn7lV74pCgyz+VRaRvmKwlj0Sri5Emjjw+XCy++7aKzVniOLTh1eVY/OUmq5SPPfs9lMEmBq2dkWvO5kspOnO0l4vzIR4R1I68DxyQm2hkMMeomAAVIV8Rys2Dvuh2LlQNCUQRZFjWnzKq6RwpwhZZr2x7k4wbFyomL21M/yxQF2lfJ4PiY7EzgRqfERjg4XmE9XGI+owUI3W5qY1HCaEGgobB9iugLe+nCK1B2jdCJ1mHVyBevE2p36cWwtvlmwTiQR6xwHQxdv3B6i5+Voq9Vaa0sR/haegFeqwVK7LdKmxSJzMV15+OhZagASw/tzyfZk9bqB0xTS9hv6nggGs5WBGyB1vrhwESy92dfGQEPOXDYF43AlAujaLsO52BRTdXttXQmk/IDi4Bra6///P1gnQs4dS/cuQ+HfH0f4/VvqJMV5dplZp7r7Vhepwapq8ecf+bi3FQhY98F5KckkAyjhd1Tqcsc2IrYqBy5ZkBX8aoU22VE3PFsvZwJPQwiyL3w6IEJahX53ssRrIxeLtIYXJEwZNVlygfcXwA9OQtH7ydiS5QG/NizQ91rcGeiZUgOLznaBm+H9RYC3zn3kiFBHIyxXqQrdk5XrEICn/MBmPuo+rBLhbEdapSvEUSwAgGIXVyAovwAU+Lm20U8ABN7sXP18jmZNCniZ60LOlffdtB1IwGJaLpV6pEGo0WJV4MwcwJBCtF9B3SnX4W6njfRFV9p9Fsro6gyTLuNRPs6825yPfe9Vz9MCDgo2XNInsWDDOtXd3IwLbbbW9bJzXtqat7G9tSx4C56sgzk6g0txRgEHYbhIq6Fq3HJ+k/UjFXja2wvAYd4r7HyaRlD3jgCUJvDcfyR4ZFJsxPz/+e4ZdmIfhZNIaxLblryWERGLLGxZImtWCUw9j4BdLhpuJ5UvTL2qCUxLVIWwZivtDOf+Dt49bfHPDlbww77s82o00+AHZz28McxxP1wIiEDnSvLz2bFC12dR3FL77s//5XAtZvxW4a18gsOqh0UFfCd6htvxCn/2aIyagF1A5psjrabDYaI6dtIOqUwhJa0p40vAatnLWXxTqjq14QhuidqZsA9pNMa10cV43BfNQa6RZDYTxHP9SFoZRyhwJ6nx7QkZIRnmZYsfL3o4qWMsK0faRBnfiQkbNeVyOtNDNKJiv0J/tCNJLcc2nfUkMVK+/PolbDbDLOU+b1+2bZYXaXWUOFZlPTBgnv1etJgZv0bRRsOpw6STZb7jKi1jl8VNGp+IxmElbEFlvnGP0D2QSVzJ8SnzQJn/BD51ZttYxZglGAkWPX813LDMOwI/ZNeRoceDqPSIi3RVyPHIAo1IYjRdGKLt1dIQjfqshYB1FeNJA4hbR/nPEqxT3p7KRwxjtmmzFV7doDevjbKcLWVQk5Y6gGmugC919tTF2KwnZnXhschWfGNU4nd3Mim8kpEnLUjGcOUmJ6TeM7u28bM6LqoybzhPyNbNgHKBioUBN5A40/NCg4OrXqBK7nydOzgUaO2auFwGGWxOR5D2Ks06ghtiyqKKh0B+jl967TbGAxZUF4iDCmWxkjWDwC/lbpZpha1RjEFQ4qPHz5AMd9DrD8UxW9hqsvb5cII+5inn21gcXCkbNU0b0X5kUVg0i0XyREFDz8kwIsAWRJieLoGarqsGzKd0TFujYi7uUYQqReS1KPMMuzu7GE928N6DhzjY2wGqBbZ7HrYHLABRUkCLJ3KFBBBbF08On4m+/O1bt7C1NTKr4fM54lXA2k3Oh8vHuiov/ySsvc/y3D6LY/N6u/p8a6f0SxJdWnbXLkg1qmJu0ikMGcBMl0UtHGm8uXFj1zCzowOvId4LX5efvf1b+3MbE9trsGAkD9j9Hf/d7XjgnOW+pFInqpP8pdKse9EdIyNE9YuAMI6kkkkXVlLDyeYKWAnt9WQjP3r2BAe7CV65P0HklShWC6l4irgyKe1EXX1lKNUVhZkj5HmDk/NTnM2m6I8mWGYNjk4zhNEYW5NIXIoorL+cn+P46Jnqi5CSnUxQMuB0YgH/SE+X5FnEhY2rGLvzPVY7FwhDMkoi7I8THD/7CL7X4Oz0Kd547T7u3T0QnRJe6+OPHotT1dZkG4PBSB661aJjsE7AjgPaOm51UVoOCKtjZ/+Gf092XVerzg4qHs+y6qRVzrTcMuAnNZiTgQm9R9YUXSdJoxfwkGE2n0mDmqK8pupJynUQhNIuSeCNgSm/Z0DGqrEnbndG68S0KXASUpOFMRWFgIfjEWq2k1YuDh+dYjgYY2eb2isLOC4Zi2y1ZQDM4CPGNHUVrHMI1lE3jcwiMuuKDljHwPJmwS1WZds6xSSucWfkYyuhgL5pPRKgS73IWKwh61N0bOjk5fnImxBO0MPfv3mGeU4NOw8I2AaijsAE4tiRMRlH6Pc8nE9LnM9Sab9unUif2Q2Dj1zgWFm2CaJ+JbCjFQ/5XjSXaK+cyXOsawdR1BOgSAXhN2CdJMhf4zZYae8wyYmtDtlNd1E50gLLf1/ZBivtU9xZTDsQWhwtK/zgOETaugLUBSL7odpWZCUwGK/mZ2iSMbw2Q1jNkPs7WomWTUud4LgeWH0g348k0acgeZY3+G/uTkXElwYwEiKZCv6sbnCYKtAw8tj67Qpgx3FBYM2PIgECRPsTM7S9Lbwz9bHvTPF/HZEpq8mdaOzxnMUMSMeHZQUoS4DBlPlsycSYmGlr2eXXJ2HM3VSQ8XUC62y7pwQmku9ajRADfRm2mhSGuFesNUEMSG2qoNo6o2L74kZojiPBiwXPOg0Lm2f1s4Eb+ywEXOuI22uKfhG8k/lnAEN7/O57TAq7AfwM8Heh5dWy8zoAvGXsrc+5a74h80evwZ6jLYpJcCfOjCZw7DZuUEpC0VFlBok5FsF4NZTSrUXbdph8q1adSk5wfWaLJe9znCR6vwnmF4W2ShL0qBp8MzzFd7Ya5I12CTgUaqbOa+PI/+R/ty6ZY0ygGkRujbdXPfx4TkCJur0l6qzBP9lRDaBF7eP1YY235hFe6TNRY7LP/QyICMiVORbUrUONYcjkW42VuGU01OV0Sy32sAj3C3jJymM00J4VPv5hGmFeAv9oa4o7vRrPVi3+/OlQOx+oVVvNgaSHJFJDHmFlWGaVZV3J8+OQMn6eVYM0z5QZQDZhXgtYx3gpilwEBPFaurtm2HUX2MIcmT/Cs3KE/+JuDviJaPZInFnXeJYKFIVBUGEStZgVNR5OK/xkuYWsZcGGhmQ5tv0VzrMaw8mOSCYI67VuhH3HV78/kGEsST1jMroUm7m5TjgsrGfGt10T1i2uZm7wuNo+bYBpyzgQkMi03lpmrsxJwwyV/UG1mmXoc9RKsma4YzQ7MGYKFhAVwwiyyKWd2LSFSmwpPaLys7WbrWVlEMCikDyfoxAtHBRFLey6Xhwbth27XIzJghRZeT0eZgasI0yghUwtSqr6qxaazOnf4AjW4gc/J/GpW8fiLX3A+Fkbt0OB9AVZN86G0tEgyoti4jad5QqM60Wv9fYI7lJ/MY483B8A3z1YYr4sJMYkYKcSKDcZN5t7xjlv4kt9dhpfrvVwJQ4upWAt7GGwK4jGElTdtPd+A9Z9feNMo228HnnPy0lZIJ1A11VtsOIMzJEhRZ0GXrnAMKZ+cINR0iIJaUymxbQwHok+9XsPDvHqS/uYHb2NvHCxf/s1eUaUgaqLGdCSeBEjb3wcn68wmexjuSoQJj18dLjA+bJEQ+06spFlD1SZHUrZ5exwc9iJRU15IPQpv0TdyRIBiwACsjdI/BXu7I3hlDnS5Qy3b+1hPk8xHvVlv4qRwa1Sgd0b/o0pqkjuT5adEB/USdQhk9lnLP68VNLnDZR9ncE6DmMxxhJdbAXl+BLsgvJRQkrQNU5WBdFOZRGJxU1Z8eW9ZUX5DRoHqRGT5Kby3yYn00X6Y2JMg+R1WXNdAoYF2+yCb7sfu2OmC/BpHGw6U4wUhbDt2xZfeM26j93VJIAj20gFMsn20Aq80TtoCJiQLkvdCwa1tAKvcf92H1t9F01GR0u6e0GoruLg5DsS7ETxACcnMzx8+FiqO9sH+3D8BI8Oz5GXEcJ4C209w852Txy5Ts/P0Ov34YexmAKIqw2/UpxdNk5tf7Cis9JIZCoW3NgV6MqRuKUIrMeRgyhssJgeYTSI8Mr9uzg+PMQ7NKGIYmxvb+PO3bsS0JM1Z00mbOXEgmsE7lhVZSDGYJ0D3AJ0rBwQtOv1epeQXU2e7aToPgdNJNQRi4EkgyG+L2AbDe8lq65GX4qBBIM7Vj0d6qp4IVZZhfcffCgsnNEwUQp/SNFeddtiuV21B4l+13JfxF0oCESXJCLwKoAqkC4zBF4oAQWFUKknolRlDSCqJsF05ePNhzNkDjeSUAFZKLOOgv3KrLt5sA4o0Itr3BqF2Ilq9ALqbNDpVtVMNJjjudD1iJXmGo1Xa3sw3d/Qw4/fPkJWM2GKRf1GBcV53oXo322NEowGPSzoCrfIUVSetGEQHKPpyc2+CAx12U6mfUfWtI27jgiBSzVOph18OqPJtLTwiX0+JoK/2ZP8Eh1NAym7+dqFursZC2i+zvgvG0yokLQafrT4989cpEWN4zoS3SiC1qIX1bYIwkTGebA4wireRZYtxKE5ToZSmZR5JoLoyshh9TwvFJBn8h5GCWKnxh9szzBOYg2iRONGqeYc0RTpHpDpxmMxyEeDXPQWPXh1jqJWQOTfnSQ4a5iiq1sb/55zX9YNAZlNBZdME+PEvQHsOL51PZV2KhFw51h7vvz1eQdRHHhfJ7BuzT7rtJ2uJ58FrgxIZkOeNcBnWkxtazP3JQH81y24FtDTiqPVx7wYOl0RSHXYc1o13QBiXfDWsvm6v+8CDOu22I4OnQXv7Psu7IlrMHHjeLmmJW0ufl3N7QZ0chwDclg2HffRdQXZgCPCViLwZtSiCE4QrNPZwhhAWUtcf8nwYtFR9hgB6zwBHajP9b3JUzxcejiqIswrWjAPZd6SrUUDAmoJ/cmtU3hNgKJiexI1ermA0xHQhcPCkYAl9Igu0EsqHDtD/Nsn2n5P9gTXmj/aniMyrSuisydGCdTOI6DIllsFqly21TMuogO0Q4CRV2M0xqQrn10GhZrrtATrPn92nbjLNYGABcI+chox1Rj4LT03ZE/+u2MXbwxYKKXL4Az/x7Mt1OI+2Io8iJHeErajFkA1EuRevVykyMR0zEHMWKx1sVzx36Fo1zFWYXKRZileiub43VsthnQihS9GZjS/IBtEnew288XGGDLACPLS0N3z8Pi8xOMixDtzslQ83E5WeP/cwSDx0O8lOD6Zwc1neG1Y4NC9Lfp3Yn4ibAUt2lrdRgs4SyHXGpYYAJ+PigkK3V85tiR50QdvUqFL8+UiGWwtscH7Li3gZj3pFqC5NyicYBcdJtk0gCixWC4RhSxc04SO166JkIxjmSzmXpnEyExFbe+W4pIy79g5Ylt3tcjGeaVfRdIEAWbLAlm5YdatjdQMWPfZjFueAyVfHNGLpKEZdZLt3rfZFcnwVJdEjl1lm/F7D3kBARoFPJcd1fyVsCcViIkjdq04+LVxil/qpygpYQHOhxeL7n/aQEwAznW7oenFkPVR25hl7TFaeox7VGuTxAp25Bg3SPlwZeipYMPnv2Z82uu/6b/jOO3GmLLqiobxZnRs4syLbrBiZCYxpo530UN2CkRugd1JjMmQzLQFyiKX9b033JMCz3sPnuLVl/bw6N3/G/df+haCeEd1EasUo4GDLJ1KTLoqPBydpSJ3xP9Hkz0cncxFu47dG5RI4Rjj3BX9SpaJ6gpDalMyd24qRIExS3SARVoIA7xpS7x0q4fdcYiYeWFFVjH5Duz8SEViJWwLhDSM5LiBC59aj8LU9bja0gdW5gfJPgFzqaYSCaXLLwuu3PRze9Hxvm5g3YYgZGQUTJtv9z5IFwH3CM0o1HiJsYis42QNsNBFCR2zfpBEJNiCh9CntjZjJ1v8uQxwP7922HPqzisrUdbNOwQYLDUP1xznCidb4yVg97T12q1VJ+1eaFvs7N5aD4kvpMHEx04AUhipOSZORqzA1HCkAsmWELLqONl8CZbIUPFJj/WWuHeQYNwDIjqRMTNt6OJFN1Meh8kjQS1guSywWhXY3tvHKs/x47c+APwRvHAHLWLsb4d49NEDAaP8KEZLEVw6i/Ir203onmluuG19WA8yE3yLXgDbB7kYVRWGcYCqWIJ6nVFYY9T34FQr3NrbxpMPH2Bve0dcUN955y3cf+Uudna2MZ8v1pX1LspLxhwHMoFICeOkt1vplfyfwJ1tnWVlnb/jv/k/B02XocdjbZBhF65h7zEQEm4LERmCM0a3imAeE4fYJ0BFHhsbgSM8Ppri5Gwqi6APmoHkQt8Pe0M44RDz8xPRttsa9THsxaKTwLYafg6rnmLHzGpaQyFlunkReGPbMs+fiQQr8Qx0S1RtjPNVhDc/nCI3zDolO/NvGEArWCc6cB0g6mPH3TXe4DgptkcObo9jDL0CiUfmIVmXJlAyYJ2g+hUNQCh9WojuQuslyKoEP2U7dxOjIEuQ7DSGKlxk3EoMVLaGkYi+zpepsDlXuSMbnR9Q2PumwTp+dgcU6bDiTGHaRuAiGM6gXPRlpOJhBeVVM8CCGi/Qa73G3f0qvGVTkdYFWpGGC4mIrEe8Vv39RTdYZdYxCKF8x/c/9HA3SfGwoG4nNy8F8mTNp1Nd2eKON8fDcgwfS3kurp9guWR7V4Ek8aW9molZSee9gq2yBLz187+3n+L2gEkh21D4XLWCz+o6EyKyY8bDCOeli7+fxThPaxyvKtHwHAXAnWGLcn6K91chagL3dbnRXJRWR1ZEud2qiLToDDFRpcakAd8FAuTGKyLUmlqort0X4/W1Aus64ORloOsCy47Vwk1357ob1QJ0sldK2ZMssUZcpPlsKZUgSbYkFra8YRJlTbmfe+jr+2/Zc/Ydpj3VBkLCDpI2fZMMWMfKLuDaObplvFkduatGmwUtLPB2mVVn930BHIzgfvd8rSB/99iW7SfnLcUPsrS07U8AupJNRxWGoYuYewIlLoqlxD3nbYJhfYIPshEOohrnmYs3hg2+MVZX0POiwjBq8O7MwQ+ehqL3m1fcM4FJL4ZT1vjeLe5XDVqHwexKA8faQ+j20JYtvGaFp/Dxw8VA5iLbbxlLuWWBP75dwgnUVMhOUAmcTSu0zF9h8RIUoewF9Y702qgVzOhAXo4aQvFFUOQX8VKwjkU9rdpLLBn4kjiysMuA3yeQVyoj2Pdy/G8fhWjZrkkARYwWKL9h3FGFUW0gptYRmQFeN9fKZZphuljCD+hCGuBOz8Vp7WCxWODXJwV+Y78R6RAviKUIRodF4ROZVnFJOaw2nmFui7Yh219Ne1BTleiHHg6XFf76VDgmeHlY4cOZJ4DddnOGmbeDLE0xW2bSueB7vnZEdJIL+yzW3ReGxWZBdwtKdyUeeBz7bzu+reuxZUt0Y2RJ1q1z7AWAQcF9WTuEkWDYYq0yxmaLlfxOgAYDQ1FDUFibvEccq2jQ51gnO0OYjsrUFpF5GYfKXJfxySI3zc+k9ZXjQGxY5FvGkNNFhbzifCGzzhZ/LbtLwWd93eRuxWurpDjHQjChW2L0ptnInJthjLBgLvExIQ8CYnyjj7RoMV/kaIXNaphM5jwZD7BwThdQPrODuMIf3Klp0SuMPALPlMK4yZeCqM/HmXburZd0gq9CrGACrMY4KvehgvKWXaMx802e4ZftWJfjzIsFYlli13Hm1WCdtBSzAMu1L59hELbY3+5ha+AgDrRNlS35y8zHPPNwMi2xN4lw+vg/4rXXf51N2nj48BBVtcBLd0fIM5qC7GOetjg8TtG4fWmdZcEhL1o5lsaZ2oItbd0O83euwxXGgxBbAx/jgY+myCQ+6A9GyKpGDF4+/PABXro7li61Jl8goYQVTdNEUMoVoohTlyI/VfjU8nQRNrlxG3dROBFqryerBoG+iH9JZ+Ibnbufbhx93cA6XQ40L+qCXRyz1gBTsQcWKnQNV78m1YEtS8aUlKSIpGOI+zBnBI2VmLuwTZoyE+xwVPKUZSsrI3qjY7d5XutY7pI+oCU42TiTOApxE77fyo91r6c7Ai4fs/uc+b4vP7OOiKUIA1fwAvaaNxJcsvVC3GGpi8bARSouFIh1kYQZvvX6BMXyBNVqhqYsMeyPkOWsXkaIeyGaei4ik0kylAqdQzcqP8DR2RKn8xbHZ3T1JGpfYT4/x9beAZZFI4CKWKLX9PFi3RMIdPdZt7ow+LApByt2rALq3qgGEmwVlTY2l6zABdpyjio7R0xMqcjxjVdfw6g/wHxxgtPZM9y5fVuYcWTPxTHb1oyDlkF1eU2iEWJ7vBmMGHadUEql3ZQsGnVZWi/encmhA8xqDamjpEsqjqM6OTw2gxwCaazwM3wMwlhARYdtrtT9c3t4++ERVhSq7g8x6sfYHoYYBDX8NseqcqVd5vDRhxj1I+xujYTST1AvLyhsW4nIL881bGmlXaJpU/m500ZwMUTbkp7PnTuV/yu2wa5CvPXwHBlUs06nsdg4rNtgqV1302Cd72U42PFxb4eOQ7lQruu6gBuEqKUlzLDrGO3VZCgSxMtRUa/Qi1G2A7z74BRZFWFZOqio8SDCCjTqqBATrBvFGA/7ollHjYdlTkHXzDhi3XCEwoTlQoJsji9ySTqi7cuPlHFV0emJpgbS1WDovYaibPIefD0BO03U7FxjgMlkoZAW8k1AL0H3GshjsG1BO76HbBdbDWqkSvgfpj0cFz6W1DuQG0uQ1IdXZQibFt/uZ3hSD/DjkxXG4y0sltQ6ZNIM9HtMhEtlUdDLueH5AFlRYy+o8N39lNGxMEsY/ovLksy9Gn6/j2o1xU9XA7y7DLS6T//iioAL294bEUunrtLcoyEMkwCpHqgTmRxSXWRt4qX8S2XPseKpd0U1LtOcUsB0n1Sduy/K6+sG1tn73m2JtW01a1SOhRyzrxC122i3aYsCn2lZsFil4BkLRFw7CNhGcSQBunCRDYNPgyltsb782iT5V7S6mj14zWKzrbAmGLTMtfU1dYShLVhndvK1ttzl521BSz20soa6rbKXGXVWp6SrKWSZI9Ki2tFPkd1CcAnGOY7oT35v9xQjn5pvHpL+SJglvNcEyqn7OHRzSWA9l10DPhzjqpyLnizQJiH+03GDPKvxcNniW9GROK/2GPt4CfZo8ydSFwTSKODNOMFD3A4RNj7mDfD9Iw9hwHPlM3NQFQ5uY4l/fD9G3O+hZEJUKMOK5gzcDEyvgczwiu1MPhPtTAAXMcGpeXIUiueNZACt2ptknf8iXvxUrkHSohp6KGsFaSSWM2yepuJ5MjZijFHiXx9KtRVlvpK1juAznWLZIsx4TIpWLFgEoYKvSucSllBakPnR4jeHK9zuh3jvvMDEX+HW7jZmWQlQwJ2sk4ZxppQbJc5cuxbLuNEyhjDcqVkox1ZWGeM+SqkEZAYix18+BZ4sG6SUGXFLLNpI9IfJRCtW5/Lc3JhSI/oZ1ItTBqRk+qopJ+w1dVxdz6GOi7HGkAZItGCMZZZ32sNty7kkPPYeWzMbid103svnr9tj+RwYS1PrCgIwUuuYawmZg2SecT/kXkWmKMHRqioQei4G/Z5xwqVGYKG6d6bVVucwGRosPMuuZzIOBb0IJDPeFGZdR7OOT0XjIbW20GKbMl1v9sV9vkI/CdCjcL7oXZPZqn3bm9Zb1WbieRF0EakSSTl8FBWwWBJkVodOBRqVdUiwjns5zVO433OIdCmfAAAgAElEQVQt+Z0D4FuDEtMFpXNEa+NGL0kBxUsUS1PL1BxEX1z+/YAGEwTMCSTRyZaJuuZT+lz0JXyamz3NG73mz+5gmziT+ZmyYtk50YkzTSqiqoZGR9a27MvQVVBaduqW7aUNJkMfowTohdRAJohNU7IIH3x0jnnmI68iDKIKbfoB3vjmr+Od945Q5A12d/rY2wkwmx7i9r17KJoQ5wsgqwM8O16KzFFZtlKkte3YZD9VFdcqF8PEQ5POcbA3xM7Yh9+u4Dsl8jyVLpGTsxUOj6bi7Hzv1hCDiNJKlCBgQh4gb6iPrvEor5bAds79hxJadYaA85zlX7+HeeHgbDpHPwywM2RxmYD2Z/ekrnvkrxtY1429rIwX132V/NB1Qu4JMQyaXnI/ZG4isipqbNg0nuQyi0WmOE/gG3f6VvYHmpRQj5TdAhwrUhzWto8rwTrt9tgYLlqmneyPhj23ju06ba08T9vGa5+3PdZ6Xetck+1s5N99JTTrLPSl9SNbUZHlfK2Tpas7advcuGskQYW6WKApM9EA2dvbkyQ06felPaw6PcTLrxxgUUyRlykW8xR7O69glTl48HiGjC2uBAIF2zKaI/ItWX0mUDdCtrYP+vJk1OqjcYgybof6I+MqxiC1IX23xGp2jF/91svoRz6OHz/Bqy/dx2p1RsN4vP3mT/Cd73wbITdrVsIkoa6F/cJKGUFHgiYMpCjMybNLU5pNUOiXzLXQtOc0AhQJjVRaHjaUTVvZ7FJ+hTrdNEIr5vHo/smfRXGMOO5JEJemBR49XSLpj1GUOeYLagfcwu7eBK7DoN04U5IxQGaNH+Ps5BkGvR4cl+LJIY7PFzg9PcXB/ghRWGHQ8xF6sVSx6Syb0HWSn23Ftqn5Ju6XDOiIAcQ4PFsiayOczhvMVgwsKabMwFqr+iVNRdjqY1/Gul4WgnXgYLWyLgJTL1pk+1GLb746lA0gQYkImbQNUZfH6oUwVGZw1JDZKf00PG8GTgyiPByfZ3CjEZ6QGl6R4UA78xq7W0M0+QyTERl0OQbDERovweOjFMdnBTw/Mcw6y9gyi5rMD1lSTDsEgxj7nutsF5eCKLM4aZLlCiOTX8dbfZydzk3ryPMJlrLFvtwBFBfdrvCpaHNZ97rO+DGIhLSY8kVAncLVi9UUIUE6asy5NIph+zOBXAXhXAq4NznQUovlRS+NQLnGvJuG+PGM2pg0cVGwI6/IwvDxW1tzvMpcq/Fxmrv4q+MYQZKIsQyNd8IgxKAfYZkukPQJeGsr7GJV43cmJe70GvSdUoKpoDeQhEjaKViJqkv8eBHi9iBHXrf4m9MBImrTuQRqdc6kWY10voITDcQ9jE7cIi1hNibR1hJnSr0e1RLSsWr1dlR3xkWaU5dTa5wRCxGBimq/aJ39uFFt2yUtwGJu6CYHuTDkN0UX0UNa63iaFthOO+MvQjPv4671Or/vJtvrAOKFbUT6vGRF7LAh1kw0S/FYH0gzAz5HBk2iUCFtKwyUgF5MFi5FzAnssCCj7AkG6jJehNllgDrzXOz58n5fCKLs7632hyk+ybCyQIAB7LrmD1YUX9r1LOvApH22FdYyieRYl1qKhAHHi7E5umH5rZl35oZdABbtsmz0GLWNQ4NOuSYjnMA70LixuIJ/d/dEGNvwe6gkwSWAwqTVFIHk72xLnIJAZJ+IBqZ5z6xo8M4U+OVhiaFfoXUbsFOELW5wemjInhEGPll1XItYVIiwFYdo0jP8xXGEczcBJb4InhSli6gFfjNZYnsg1FszLvQOm481O7XOGRk78gu7/5qk0SaPhoFux9l1xvBn8Z51UcBoLDL71/KlxpkKMqkoOsfqD09cvDtrcRCkGAUlPpw5aOORjG3GSE1ZIGhrRAk1fQtJoBkH0LCrKBr84dYZ9ocBMhr90GjLANsacto4U9nuuoNfgUYYo2PTR240hw1xydHWUO4xnlPi706A/3jiYXd7iJoITtPIXlWVGfb8Gd48Bg72RkawXp+nHaeyF0hbtgqKiP6k0RSSxEpan20MotIo8jwNY+K5uWJBWTOHbZJmNZRtssaiPOcp26spbs9Yl4AbgW469pKlaw0nFOQXFT3tICkoDcNuGjVVIYjK43Nv8jyyI7VtVLtGyPAhgGxcB02xVQFDq9WrTFdqv3F+Sjzr+NpSuwbtbYvyVSPUbjQW3rsOutQiClyM+r6A4KEAkgQnNEaVPdOYl8hXAR9N/GrcYnOeM6V6XF86NJgjSSM6NciY9LJl0NdWdWopDgMXvzFcgLwjtp6KXI0ZgRZkE8kfmdfWLOLTxpmbeyAu9sZFWIx0okDA2OViZfS5DUPM7EPyl1+BOFPyOclnTIuvMD+NgYjJNeVeG/Cc3WUE2eOIpkA5VukcvTCmQhBCr4esaNCQzc5n5LLIUqCtqcNIJu+L40y9lQ1evdNH7JYIm6V09ywz5lY+juY0OotQlOxmi+A3OV45oEu2iw8/eIB+NML21g62twN88NHbuPfqXQS9Ec4XDf7hzSnKykEsjtQ1ChaY4p6Y5kmOVhdCrlCidoFR4mGn72KS0KAoQxQx5w3wo59+hNNZi2++8QYCPMP+zkBkGVSnjIwqV2QYaCKjOmfUQNb9VSJVwbQ9lG2AD58cSxmEsea9u7dF5y500k8fZ5q1rluA24RMm9Z1WVdZrGSXgU8Jq0xIRx6LmB2GmQV+Pou97vM45mXmmI21nv/sTvGns6fYvUPXBC0CagMCOxcIynKM+zg6nmGVkw1PgyLdp166NcL07Ahn52eYbI+luLY1iUWygmseuwba0hGtbul06zJ9jWt8l0XHZ2oJULZbkdchoKGVgumAexZPscSqbuusbO/CJFcWoF3zxlu761vz5WyD/QSjShNpiAuWBF4UqhOnGYh1vQQepM1XBb7z0giDoY+8XSLq+2grB/nKwU9+/FCqAONbt5C2dGilmO/Nwu3rCocRqBXDhDrH7Owpvv3GfcxPjzDqRQhDR+ylWfwu8gW+8cbLSCJWTFPRj2IAw3bIOOlJVanIyNhjIMLFqhBRTgYrQs80orJSjTKDcx1ImYSlO6CEiUcdFhNU2WBKWG+hHpPfr7ISHxxm2N2/g0HiC4U6ZDtoYNyaJIhRLQpW7ZIoQkUB0YB6Obz/CR48nmI6X+DunQn6YY5hn9XeDJ4TIA5ihNzMKqopk2mnxhVsCW2bQAIuaS5tHFRuhLOlg3cfnKNuB6io9cLlOOA5cCwoS8lmnzaB6wYimn9dD6zzaS3fczHp+7i9HcEt5xhEFPNeaXJCqjc3A25I4nSk4IfoK/IZVS2WeYN4uI2TRYYnz86wykskUYKX7xygKVbYGccoy5W0fj96NsPjoxxetItlSjaF0fvoBFIawBgXUcvKknLRdRkLV7OYuhRetlxzg2VrNq9DqhS/IEbEJ1gePvFb7fzQ1ibVALFB6qZQYNg1ZPl6BMcDTLMKsZvBGw3w/lkguk4Ppw5uuQXuJTSnZpWS+kKFVA2bhhHKx78eLBr84NhH5AFhYBImx0PSrPB7t3J4XgyXyXyV418+HGLQD1AWKQLXl+CK7SRpsUR/xICuwJ5X45UwxR3qBVQM5qgX0sKL+yipW0WNiLqQ1oWfpDGaOsWzRY1pHaIXuLIusSKrbnshsJjiMHWxM44kgOtuznSrJvjJ4FsCT9MqRx3KTSqqIE/b0HAmE9dZbsrj4QABg85PybB7Ueukum0agKjDUdA8TdvaqAPKhG2zbNi/2VTdPv7JfVnf0Qmi9KF1QLuNSyoDYmWY8S0bsI6LXpoVyHLuI2zJ9hE4NfpJKO0vBC8IFrSivWnd6IgkGWBgDfXo/esCbus7agAzdeLUllcpMkkVR/W7bNHJamlJMN1ZD7vsOU32tUXOMgct8He5jWG9jxhgsLufWkCva2IhEFsXXDFAp4B8AhJoEW2eAb8yKvHLwyUammJ5dDgneGPPe1Neug6bRP5K2k6591umEIEXMtuod6fsIrLRCUolYQSvXuAncx9/v0qkzZOsfJpIVY2P3xuc4c54hMzoZdpncZlV+GUd9R933lVTY1W7+GAuPR8YeBW+NSqlyPanRzvoORUWtYe8ajHq0WRLTTTIMCbYl60q/BP/AV7ZG+Is2sYoqDCn9eyN0jp0LdWXGhSw4PHvHgNvTx2Mhj2UWYokpsFaKrHEy4MCT/JIfkaygEq36IAVszDjXMe5pUVd1X7mFBQ9IfMzs0qY6WEHvDmVS2GIZSfYe96dQ1Yrme/hvkT5jzhOhA1GDUFtB7UFn03RlXOIHR9ijkAHyZomCw6WKQupQC/hfqhabY1tq2xJ/uTeozpusisZ13RlU+qeJU1Uji8tfcuU72WMqVUGNWzuxJjPDaRPB9YxwiVzkLrPMbfPppBrt50wwjCRgoh1BtX1RPdfFuVY/eD6G2CR5shytm0RNI4EPCEbMQxUioYry3yZ4R9v5/jGTh9pWiqras0c1JV4TZpYg3UEEa8bZz4fX3eZK7zPHGuMM5nDsJNHpYTUvOTymPm4+fpF/71la9u9axNn6nix0igeQee6FBMUjlV2NVBW587dHbRZia1eiPOzGifnpTDMKunaoEwSx0uNur5OnNki8TL0/UKAslE/gBfFOMmAd55M0XgjOR+fa0KZ4v6tIcYDFmpPMU4mGMRDPDs6BoIM4/0xnp7M8PS4xrwgUOgJ+YLbHddGJ0wkPxL2bJVjwNay0MU8XyJxauz1PdzbSRB7uRQc2AnSOGP89Q/fxM7OLl677YosCwER5qPUdT88PBRijujTG7NFkkYov6AKygSqSaCgwU+DR4dPcTpdYDzexusv3ULUzj59nHlJI9CETB2teGs0tXEkZRGdsTG7XRgT2fXPfrXx8hd9DP9853cRrOO1d4lEdt6H69zB6PiyMIlAcpWnRzOsMupqO9jensArTnD39h6WK5oy1tja6qOq52jJrmRRgvFQQyMLzhO97904RtfODqvP/NvKhFnWnzy7kAZRJElpd4EF9Sxgt5YsMECs7CPmWXfzoa3J3vocvvJgnWhPWGq0oVrzhpOXkaeZ6C45TYthAnzrniMsMEfszlw8ffIU+TKDHyRwgz52797F8bzC0enyxnVUNOFXDSet2tLuLRNG4P52H8PERVOt8OzxIe7evYNsNcfs7Aivv3pftKoYTJCJRlF4/r9KU2klZTLCXv1ery8DiIi9bbtj0mmTFipa2IGoX/V8usCcnSDdQasJrAJ4drAyJyoIjDFZqnPRoosCBmja1sK2HVY1ySbke0Xwty1F8ww+jRUGePO9Z9LW8M3X74vlduTlQEHh4Bhh2FfGgLgR0VW2kM8Xd9qGunxk960Q9gdYVZ6YNfz07aeonSGqlq0kNHTgYs3P3miKXIwZ7b/shL1OxZPtuy28OsW47+Pu/gBBvUDPZ4WWumARFhnFUF30B2Ms52dipCHtg2wTYhBVN8jKFm7YR+PFmK9yEcLsRSHGgz4KArV+g8ahU26LZenh2XmN0xn3vYG0Sam87oap8FmAdcIoE3066gr6GAwGWC7TNcuFY8JWB36+RfuL99d2EV/TldfMxU3LqiTmFMUdJvjRPMTRLMPvbi/wD/MQf3/GgDiEl6/wxwcpegxQvMi0BNL9WV2ur/PivDlJK7w/d/D2XEGvW0mLP7xVoPIIoJL+UiFyKjzKGvztYiQ6HHTVotoNzzOvMpEToL4dK5V/vDPFkMwPgnqmXZXgANkDIlxfZ3i08nFcx7gVl7gdFXiyAs7LFu8s2KJaIU5iAaSb5RwnOcG6nlDP7b3jWmK1Nbk5bSqPhh2gIWmnek9gX8XyOe7JwuVc+7TMOgmausypSzd7zbzb7NbyXU65AoqmSxLa2cyvDXxf56l+cd+j90Vd4LpDVJJCw7rhV0nS163cmjTzbnG9ZzsKNdjYpUfMk66DTBAl0WfhTFwNmfRqYY1whmUCq1bUxSBqDbiZBNn+2lYw7YmuzRss0Nq5gMtV1AuFBtuup4Nm7WB5Wfje6mzJumBMnSzIJ/tsl3m3bgG0epUaCCpTV9kUci8kEQV+O3qMbbqMkhHPQlWrTJiuJtY67b/GVqUxhmpsEW6g66v4bVILmBBOmSP0eR7cW0thYR01W/irI+rUsdhJYwhqWzqiifmfbdVY5B7Cfl9Nv4z8xlexYHPV7NQCg3LuNKYQOEf+/+i8xEtjX0zN/s1xgrRRgIgBCMdEukox9Gr89y+f4djdw796to03kiW+PdD2rJt8beJMbXtUc5AMH2Ue3kqHyMDC70rad5lsELAbVufAaF+AOoLpZNKzsMpxwv1fHJ+NO58YholZUbWOBbpOd7bddb14mLDXXqOA63YeX16TDVvWAuvEDMkG1XmlzpUidXWBwadFYdGS5pIk2kaq21Y2Ds5nKykuDvqxxKrsUiFQpW7ppuBgHNPl3A2or4xV05ZLFip8YdZRYoLdPGoCw4uzjFYbU18ukW5+fv3nrNdJHa848pFQk68tBWgUrS+HbaIqtSMMWWoOCsPD6g+rTqjYnLH9nLkQda6pVy3PzwH1DTmmmT9xnaaUBaoKvz0u0LqxkAK0qdCuQVeBdZ+EWXdVMVxNESxJgPraBGaXy5UWYUzuoRIKXxxZjOs/xxe/s1sEsjmaLgUXwTq1u2wwmQykZWU+naMVAyAf/cDH1mCA9975CF40ROnEqN1AAFjJt6jJeK2TZX6SI0SOgF1fLZ2BPZReD4s6BMK+UWepEDsldsfArYMAQZuh5/fgNTGWiwW8hOmZi8OjJZZZH0dLocsDNWVTfNGAb5xA2J68VBqUsaW1dEOsyhaJU6HnZtjtNwjdJQZ95lEDnC8b/L8/+kDAtTfujbXwZ3JSAidnZ2cYjUYiG7VmRjG2EFxAHYel66khAy/E6dkMz45PEYYxXrq3j+jnZNZtQsiLQb0+443ph+6VNIBxcD6dopckwqB90d9f69F9Sd+k83njksrLsHPcAlticCm5g3Y5SjwpBWLqudP8hDmNg8eHRxgOR9jfjkVSi/tanrPozuGXo6mW4jAdUDrIxFXS6WReNjdhPGljNAkFDdBGQNj+jj/f3d1VgyVKhXX2LAs4do/bNfPsFqXs919+g4lPMABF94SOm4KeB6r0QbcXVp6KAj0KWxc5Rr0Gd/dSHB4dUX4WSW+Ck2eHoEXCYBDj9r37Yjn9/qMZloVW0m7uxeScQBYnq28q3qx8MwTIkUQVDnZjbG/1MD2dIQr7mJ4+QxQ4WM5OcO/OvvT3D/oDxEkiGykBHlYbOZi5WZfU5RD7Y2C1WkkwRfCIG6DVAbpcBe8mMPr9JrKy79WkQltnNWbj5kqpgL4ZwKZaWReaHrN1RLTiVLSXrZ8MFGJagXuVtBScLmo8fLLEZPcOIt/Hkw/fw2v3tnEwYpJIj/oEi5Sagh4cj+1/1LcilAC4/GzXQclqU9LDPCfwtYV3PjgVzUF4PbH5rtrSACJqwqGvbpazcfD9ZM+ZWViOoKWBRov7+0METo5BTzeQIIwErJsvlsIM6sUhItk11cVTA3gPjctNKxDdRAaRDMxYuVJx/RpVw1bZELO0xSILUWKIh4dTZLW22Mo9NsGUJgYmmTCL0Cdrg706EOKztxUDBryseNrAXE0mrok4fbIb/At9NwFvWymR2yoivXbcdPTl9JZLy8H3H/r4vYMc+6MA/8sHFPZ24KUz/Nd3juEGCfKWLsAU12UrlZrTNGx1u85LYv1K2KzsYuIz3wlbtEEPtcdWdwIjOfohoY8c/+rpFsKAIHoFr/XVMZpAiYBPAaazCn9yL0MYaLt5L47wZJqLNo7AJnSddGvRS4zaClUwEYt7r5zir08i5NRiQo7jVYPBiO1fgLM4QhFsGXbGRXadTazWrqDPObnxAjWg4RjL2XJtQA3Og5t4XcWyuwzRy/kBUqmVNVMSxIsOhzdxLpeP8cnaUz/9GTwHTupSfoFtpiukcVs1zDG7bK5/bua8BlYmsTDJtxDsuOYTIM7JHlWX0DCk83clP6N2GeeY5JzkrLCoYoBA+fwOW9cm9c8x4jbTUU5PTCWsdp11hTTHWRejJNnX5Nyy57qt0vbOWoCu29InAZwBXsikIuOMYJ24lXGPMp8lzDxzX5VlZ8ePAqACZ0qLrWHFyL1yRKvxv71zjsZJ5PrZ/M2fi76P3NuLe5Wu7T/7Zds4rTSCMOsJxrOgSSYu/cX9GnHc4lmeY9Ym+NvjgaxN2jqkLHvuRltOhj84aDDuj3C6Iuv2Gmjhx53gl+r3vCfqwG3jTMZxjHXiIECVZRhEAao8xf/0NIaLlTDoud6yiv/b0Ud4bVzA6Y3xp89u45vjBt/yT1E5ZE/eIFgnRSDD1qOWYcuCjYI+TrPEvz0dYOol2ImBRycp4ijGarXAvaTA0yLQwra4K+p5d+M+YVqxNdICzRwf7HdfG5t14uWfNTwvD53OGnR5Plr5GAX4jMs6WXDaF3WhTVM0qaStlT9nC2iLZVYLk6bfH4h+XZ4uMRkliHwLRLF9nG7GLCQb92K7FnXbXBkH0eCi9XA+TSVJFCdC0YkTAaUrjXHsUnAx7rzuwOcFqqQMHWF7EWN7hc8k7HC1PV6KptR5o7bgWr/TgASm0Z7ApMb3qtlkIAP5NxkoXI/ykvckwHfvAlvVDCVjVLnPKt6ve4OJMy+0wV53/D4P1tmxJGu4YdDRUZrXZONMK01wudhy3bv4RX0f55ht/5bbuo4zL4J1CrmrhArzPEpHUFaC7DK/LfD4wQPEcV86igojzMP8gow8ruX1NeNMdgG1lA2i5qPoZLooWx+I2a1Eyi0lWAiuAaOkwCsv9RG5K7hlDb+JpG05TAIEvSGWKx/vPMhwRjDDbRFSG5PySXklrHFpW21rxG4Nv06R1iGaYAy/ytBmxziYuNjq0yTgFH7kYjw5wPFZiiePjvDa/VvY3ZmYPVfJJhupHqPpKcQIBYM2o111U8n6H/RHwgTc2hoLazH0lGTy877WAKw+UJ0zZq9WPzdt1yXJ5fx8ir2dbTRFqvPyUrzy857L5b+/av58FoW2q0D1rsyWPa+utEmXzWb/3rqsco5IkdG2m7JQKjIA/OpjOlvi+OQcBwe3pG2axfZHj46xvb2HQT9B4FF6pRAAWnNrZQx340zLhrPz0K5H9p6xIMLzsAadJCHwZ12dOsv+5flLQcu09lsArwvq2c/h5/YHW+tH9ZVn1hEO4iZFDSf+T3CIgS4FeqkdErSFMEUmIxevvx6hKEJ89IhspgCL2QlevjfC3l4PFQOaMMKTZxUePlsK4HJzL+78hRGDDaWVUyTWC4I8HsriDJGfYzIOkC4LhD7bUGqEXovl/BT3b+1iPOpLexbbEAnWDYdDNKLJpokuqyl1Q5HjUAYVW2a5ODDx5MLdja+7tFs7OWzrkK3yWNYCf89j8GUHIROV+Wy+DqA8uq7QwljOgwszK48eZvMlTs4WmC9XePn+NoYDD47vY547mK0CpLmP05NzDONQwLqBcyKafJXTw9F0haJtxc1yNArFZtsjy4tgIPvYPUn1ZJNCMMCz0wofPjpHUXtwGTi3pTbQtSOFB9YBpK10WhF/DQQ3TUY/+6kzUWGAFro8nwV+5Rt3EXsU7OVG6uOjR4/F9W17eweTni/aW5ZZJ21PAnp68KMEmWHJuU4lLMmGmgu8Jgqvxj5SBi3RGNFggjffPcN7Hx4j6O/oYrMOogz3yDJSLoB11x3Bz4N1dnGxz51AnehMdDaVr1q1015rV3NAFmzFk5SJarUAKZovgtwlnqxafPOgh7966uLNExow5Pj1nQJvTFypdOa1j/NljbtBg4BsOAbZXnath1NyrPusrgcoFkthy/T7I0nw+bsqjLAsKmy7BIdLfP9oiNpo0jB8l44hMiEEcA/hZCX+y5cypE2FsD/Gv/nIx/cmJ2K0I65xTYl+UGNvGOEn5yEG5YpOPxKk/e9Ph6jYGkXduvQpTssQLkGboIdenKj+j6lI2a+cK2xtWlvZyfR7PmMTtpFoRKjzm6RTH49JXOsedlseNwWJzbxRoI7tfg2WiyX6vZ4kfVex+m5as+5zBesu3a2PvZYOKaTLUrTA2NqYxuJfDPJNsKJujsqaYHGBLJB0lYuDNFk7BJOjyEMgWuaqS7JJwDtAIlvNjMB9d9/ipazbVs11CduNbXzGaElAQeOOLiZLthZlvl74e6NJJ+6thu0h6wH7Gc04lICNisaEYcLgghhyd9xL4mV1aIw+o5DEVXlFrZBIZGE7apXjn24dYRxRNywSUJ3j0GH7pLD1bFWgwza8Rl6xAetomkATB/6Rsm2pq9aPPGGz/8VRH4+zBlFERz4HbdWICyr3KuqEcZ8a+EDk1JhWEf5wa6pAokkw7bVeayJ+id/EyJJ3UONMtkHS7KwRMwOfVXu2KbYl/senIyQJUJYu/KrB709y7DhnSLcO8OdPQgGHONi/u0NzoNywl27oxoguKuNMMpxDMfNwmdTUOaKgwZPFAj+cDbFqPaTLTNnyixn6vQS94gTNYA8UfufTLWS/124KlbzQdVtkZwSgI1NFW7g5X2SedMZld12TPdTMOctck/liDCbsHitJU8dVme/R+WYYb1xGjIaeziQtDFCrKs1KOcfhIIJDxhiNnWoyyoQwhqpUAXK2+LFATmIadQhzsrmzVNxjxVWWib4BtCQG4lpgNK+oLUzDibxQfWI1e+D9UG3JizGmXqFGDd3S0PU2NdveSqCVtbbJiFqT6rTONXUh7DO2CIegJ5wwiiwrWndh88nqVCygl4D+nNrmKwvgAY1VGnEhJhhZLRb4A2Hek0F7Cawzpy5mb/barlE40NF9NVhn1w8x46LxSaFA3Vc9zrT7ko2zZQ5cwawjW5cdC4WYMXgYj4dg6b4tZqjyGbb6EfwwQOXGmBe+tMOWFbt5Ijh1i8q/XpyZlgUSdjOwu2CxQuBTgzmUvZvGRT/I5KAAACAASURBVINhgixdqNahk+HVl2JsD5gD8X/Ko4Qo6hxZRTOYCd5+b4aUciJosTsZoSwynE1XAI8plawCW4mD3X6AsyUJHCxt1OgHFV6+3cNk2KLITvDR4w+kgyMvPbzx+rfQCwLJRy2ryYIhHN/c7zf7sILT+rIBvCO5ceAF0hbObrRC5JkudlF8ktW4u/+tAbG1cZrC4pxHwvY1QCWdwY+Pj3H31oEUxrtSL10A+5Ocx8e99/MC6677OZfBKxsv2euwOIR1hJYaq8wPxjIaZ1JDn118Oc2ZXBd544iu+4cPnkqexXlDMtb2VoQkokQau5qoDakiETaGseuNZcHZVmpbKLDYiD03gnUkQXAscSyOx2OJM8nyJImqa5ImBd21BrZ2WfDv7LH39u+sH91XHqyTGJTGCSI+SOFAbq7UCMvRYzthNsXtnSFu7Y+Q9CrMlz5++tMzuO5YWjdvH1CIvZD22ONzajtEqGjvbN1cP24WXOv3dDK1YB0dXLmoeMIUa8oloqhC6GUCSlHfraBw+3KKtlphPAgwPX2KOwd7GI+GEjzRWIIilZrcMtFp4IfUSaPekwZYacaAhBu0J8G3RYe7Yq7diWEHrG1v7A5ci3JrpVWToSbP0EtiSVoEwFITSGHGtazIwMf5dI7ZskBvMBSw1HXoPOkiLT2cLz0UdYhnh1NsDQe4fzDEyJvKRCqdHs6WJU5mUzhuhZ1JjGFEkesakQCPurExqSE7ja2vaRngoycznC9yEZAsBKwjw2gsE7kRdyCl0upCoe25nPycwFdyy0yA2V1AKwIavMfUhagWuLs7wCB2sJqfoshWcER3o4/BoIdRpK5urPLQcUnF1K3IuDq/SQjTEv03nPWWLQxkNBC0BGovRtHEmKcuzmYVloWK8WtXAIMwFnkNSCK0DQ2KrsO+2AzdF2vWcdHUwEJFl9fVIyvIfa3x/+V6UxeofCFYRyMEJrV0UqQLowv81SFwWBFob7HbA2YlBZ6ZfHvo1yn+cI+U7ECExa9b8WSww9YCDlC2ttLajdVxVljZ5PC/Porxja1aHGHdxscPz2s8bXvSmk6QzTISKKLUtCHatMDv768EXD739vDutMXv9E/geGRTMLGj3kOB7x/dQhgG+OVBjtecx/DbCv/67C4KCq27ZFjU0rZKTaGozQX445zSpMBE9Va4oTNWPi5Vsb83HQQ3MnA2QNN6xeukDqr7I/qadS2mOkxeA3E43WSf6/auGzmj7kGeh+s+FkT7FOdwXVDwEmltzUKzgY0Ex4b6v7k9knabszKiyqx4C0OMrQtMCFuslrmsWfw5xy81k3xmB+I+bKrRxoVSCGXrljQDmK/XbqMZaYB0ma9M3UV/qnMuZv0WpoZxy+TeRWZclzm+Np/o6IvI6mo1uS7dlC77Tl3TNyLhtpVOQAXeEzOOOGcFiiBzroYI5+cV8Ed7U+xQtwdkZEnfhgIAspabVgzJNT4pWCc0RW0FElYdX9QP8lAXGUYxN9Bz/O1qjPeznrAc6fBtNkgR6mcRjjtDQTOEIMYf75/Dq7Ugau+PhM9fA6YdCyxkSUhcSNYZ92aCJw4lCAossxQ/zm/haUmHTcAra/yqN8PL4wEeZMDfzHTdZJK47Rb43n6Jxo/RXOF+/Cmmt/4J13wB6xiDEayjMZErsgtM7Hu9Bn994uNhPhAGAttZq4oAUIv9uMBx6siaT1kVZbkpI4YvLaYoyUoTDWWxsIjHMSvJMvuODOhtW8Uvs5rXQHZHI/JyTGHBPWFlC/hPUxoC4AbykXnNflgtslDfjLOL72O+zr2J50QtI2rXkeVYFWwpjdCPXQQutRgVrGPRK80ycQ0kM4Nsc88UjkSvU0l8ppXOF/dB6uAxtuYNUc1sBeuUqqwM7fWU4LwVVQEL1D//dLuAzZoJLGsFp30lrbt0hmX7rjgjEsx3eb2BADiBtLibz7CxrTkHZRLrvVszeAxuJr0YvMeMj8m1bT0chA2+M6kwdNkSTf1CruMEZqnBvHFk1av4JHHm82CdvRM2vtZODnkwa4D2q7y+PBdnXgHWcfhQE7lpKAfEsQDRRn7lDttPSwx77NBxZC0hWPfT945RVzTqc6VIWjPvvMZLqA1c26j9yByO2r1ixkLjPiBKWGBqRHvTa4H97RIv3Q4QO5Qv0jHKKdD61D6e4B9+eoqpYdzf2t/Gcr4UsI6OsDTda8sFdgYuXr+zjcaN8MGTKRZnpwJevfHyPvoJtc4bpOlcXJ6n0wxN4+KlewQ3lFGqhQSNN+zXjTyDjs91xCeFQ2PuRHCasQIZ+YxZryMCe417uF7HTCgjCu5iUqRsLg5tXv90vsR8PsfL9+9IkecyWPdZMN6uC6Jd4zJ/5luu+zl2fVwz5kwcof/Wji67zin2yUVUNX7XOa7EZ2SR+hJfFn6CR0/OkKct6rxFL4qEDDUeeYgjurSzG5HLoUqMWMDMYh+CpZi9jtfR1T7me+yYEwzGtMB2xx0BPKvtT+DOMvHIol0DdvQFIH5C7KJtcev2/fX9/MqDdXQ9pNUZgyepIJO065KpRGfYKXbHEV69v4deHODxk2O8894pHP8Abcs+/By3DyIEforp9AxF6cPxx8hqtlH+vMO2+/ccaFw0ORTYusaghq41jpgoMHjwnAy9nlrOn5wcC10f9QpNscRqfoL7tw+wsz3G+dkZxqMtpKtMqh8MkMoyQ2+QCDuQrAUmnNS1W7BCEkbirEpgStgFUqXcgC4ceHyt9X86FfPuImgdMoW+2rboha4KnrYtChGzZcsqrZNDVNRkI4hWtpinJeJ+D3GQw2mXQj+ltXfjTfD+h8dYLUtMxkPsbSXo+XStCrHIWpzMU5zPznHn3i6GPRd9vxEWgkvQiJu5Q103hhsMNOi8FuF8Rpp1gGTYk2pQXuY4flpgmeYb5iU3IssQYzAm4IJtqbj4zG0QYZkavB/UQaHmocNnk08x6XvY3+nDbXL0k0g3kKYVjSYfmdC9tUlC6vIb1y7JxJTxp2Qt7hoMQBkQ0eacbFFSOBLkdYhVru1Rj58WOJsuRIsk8Mmi5IajlSNN8G4OrLt4N9b0spucGF+KY13VBitjQ3IGzqtKKt7TCviLw1CMIBjouAxKCFQ0Hv7p5BhbNEZpAtFN6Gom/KybwAZ/Zn+sIAnQTq2E1sGj8wyPywGO6gjfSY7wygAI2i08SFP83SpGHGgKoco6nCscHxF2qxle2fIxCnLM6hiLwsH9KIMb0oyiQi+ocNLE+MunZNOqC95/98pTzFPgTx/vCsDCwJG/Y1sBweJqtUJAp2dzIarLZdskr7+Q6t93AbKPg/Y+zfCxjAObbnDto75epTICnieJqNZDjb6SYYF8FiDap7mCT/M31wXrLIN0nSRd0HDrtHcYdoaci6zDHbBurUmli1veACu6/RZs6aKwDeUbCNaxNYVBi7LeNonlRV0rm7zblheCbZaFI8GSoWBy3eW4YyGL2lsMks5OzySA6vf7yjgvNXmhyDPBPQnuKTQvwPvz+6C0N9Rsq1M9E5mDBpCw52OHrWXk2WPyeIxLOIqZZDHppeESdeCcIsWf3D5HHY5RkvFKeQxhTJv2a2mN0fu9BtssBn7NKSVupmuwTpEWfgrdJWMnQ+tV+JcPt6SYJCwql5VogjsO8pLJUSUMP7pFEtz4F9sPyJNQV1kTJ6zHyacZlF+iv/GoncZHI0OapTR2MThoygU8rPBBuYMfL8aC0swXK7zhL/Bb+2NUdJ9zCvzPR7TtLrHjLPEv7hWAO8SKTvDrVfMGboYwnrg2M75jQZhxH5N2FoXJlqnxn05bPCx6WNIMI89Ey63IM7RkHZQr9Ld21ECiJUimLvXCmlNOgwBiOhdUe1EBO+oDsXisA9M6LluwWebJJXasjJ+OZrJdPyzDQgF4yL6q88oWCRj7kXllNB+lbbIWl1a2sjL2J/Csqzc1k32VkMhLcdJMyOaleYoYp7A1j0XtSu5DEEi/CxyJcc3zWAPdqpXE9sC8aKSdjetHRamIskFOp9ia+6zqvAmbeP1srQ6oXvXl12XAQT9azW7IdKf+WBKShcyCNwt1Cprx/rGzhiCeVX/VSPb5BUJ+Ih+9Djh1V7Oxr8v2PAUU7vQcvBYuMfYycb71/VD2RwFzpAZgi7s3A9ZdvB9f9zjTMH5MZxcBJemeIketIUmDudAKtyYORrGHOHYQxDHyJsCsDPGjtx7D88bgNicga0eb62etMAVdecnQq+gGzDizROID2eIcd24fwA09PHx8CAcDOHWE8WCJ1+4FGIYVM1rQ0CGrVmj9Hop2gh/99BQ5c5eqQp/dXgWBX44djmF2atS4ux1ht09+h4+zVYH52VSKpAc7W4hDdt6SPUrDxASLWY7DwyO89up9iRe4D3cJJc/NqW5xSwoPm5ln40zB0bnnd6Q3bmAVNjNcy7tS4BEAyBE27CpT8grz9Mj3pJXZrpt2L/0swLqbuK7rHOO6YB0BM8uekwKwdJxpMdPGWcJwoxmQbSkWKTEL2nUKpOwIcHwcLmo8PZ6jLV2MeyMEDjAZh0hirpk0g9LYTwwSO2CdxTksgCaOwp6HxWIhcaPuSWY/NEAbx16XxPSTn/wE9+7dEz27k5MTkSKzcSffRyCPx6SuIvEE/ptf9w/urm/rVx6sYxVR2jtMoOK0fCAZfLdAEjvY3yWDjm0JFR4/mmO+cuGGEzh+T4JRr03lvUWRwXEjtBTpFBbWTSaK0mRlAjNyrYRvZSjpZNWp2xMXscmkh1W6wL3bE0Q+cPr0I5w+/RBb4x56YYCXX7qPqtTEp60ZsFRk1wqrLunFoj9BjYrVqpSFgZstHVv5+XZwcXByIHGwkNLJr/ydbXO9DNxZRzAbVEgQJU2oJPq0qATtVh0PfjYNeRlcCeLNd/kOAqzgtpkEWmUbIWv6ePPtx1KtI5C6uz0Uzassq3F6tsB0NkcQebh1a4xeWCP2G/icMGvBUE5aDVJEpxAxisoTcW7K3hWGZeg0iSSKT47nODyZIexvCeAm+j1GsYlswS51tbso2QXFou+FCO/SLr2BUy+xPfTx2v09eKhEB6ihzg/BG89F4JQm6TcOZms+z8VgivuyQCsC1mlgTJiErKpVWYvhydk0R9FE4lrsR7FUmYi98vmqHtnNgnUWqNTr18WUVYyv4+tngXVigsIkxnPxP7wXIgkIzjaSGKzSlQTAg8jHHx+cUH1GBN7bWrW8rvOS58A2CP6N78BtSvzdeYTfGJzizw4nAjD94e45kiBBVfQRuDP88KwUII+Oymw3dHxSvxvUTohJMcWv7btIfGpmavbJjZNzt8xX2B55+LOjbSzLEm1NDUhqFxmnTEmuCHArWEKgm9oR280Ux+1AmDiizaUWeT/HGvocv2t9q64NOr3w5j7Ps2M7F/cHBlBMULkeGH7EWtPts2PWXWcU/Pzv+UT37aq9TwIW6ylh6SYbgG4zR4wOnuNgtUpxenqGIE5Em4O6UbPzU8znM4zHI+xsb4tmFvcRthKw9Y4mSkkSI0l68v1iMRcggEHQoN9fB3M2qbeA23ofozlDXQvjO0szcYgT9rewRJSRLuurSBLY9jrdCTbtvYa5xxSp4irMMa/Rvk0SJLAzLYD2byUV7lT5FbTWQE9bhl0UZS1Mnz/aOsYk9tAGI2HemsxcIQYKK/sq7s9zFo3SdTp+dTJ+1QgR8rgUMFULkOAd29YTr0XV5PjTZxNEIQFKMg89IZozUaNTKBNDn4GJS+CuluLbP98/RYieagOb0niXHfLzj9Iv6hGYdDGGIhjErg2achQiXN1LHPzgZIAH+VB1/uoGv9M7x724gRdva2zSlvj70wZ3khQ7fgrXT1A2pN/pWLy5l40z1QFRef2mxNCwgM1Ogwx/c5bgYdmT1tA+xU7Z/j87x8BZIvf6Mv6GA2XfSWFXerG1m0GTFgLbmoiKbAlZOOz0MADzeg6w6CGgmmoeS2l17SCroN56NbaaRLY4oNGxWYeF8KMQlClMWrDOQH6m1Uyvn+CVdlH4wqyj0ykXrzjm+k5ZErYVMmEqVfMtoA5YIAYOZCHqbNMd4GL7JucwzV9UWsIy07h/0s2cxjosDOdVA883Lc8dVdCPmyuy1xtQUzUr9XzYethLAtE/Vq6rFpnl/kgRQMGzTcbyAhabLepaKQ8DwPLe8jmyYyPkZ/kufnmc4/4kQllw7dKuFInxbxCss2uI1bTSNZ2P+CYliG5udn3WR1qbw0j9y+gEGrCO3VMcD6HvYbtfYBSmGCWBmDc9eXaEtA6QO30cnlO7fIiabTlGM/Y65839kM7tZFEznwxQYeDXcEq6R4dIhiM8ejYF3C2UuY/YO8H+pMDdSR+xyFxUaLwKpRdinsb46TtTlH4sc4isZCVYqIFZlS9wd6+H1271EDUzNRBk7pcSlO6JNp/PPYpEFhZQHQ/LRYUP3n+A11+/hyDQ3I17vw7IS/nUejas+zTWt2BTEN7EmCyoXX5dF3R64b0Vh3kbRyizdZmmogU9Hk+k+6sqcgTsuup8/setEdd5lr/I91z/vm1a3bvna4G7NROt1tZRBek0FpPisDQtqLwXSQNwQ5wUPhZpjWKV4f7tXelCQr1A6KvuvbIuVWqB3ZfdIonNd7sdiPyeBV7+jngJ2XKz2UxbqSnlYn4+PT/HSy+/LPvicrmUGNCCclaX0gKAm/ZedVcfb+2uL/8rD9aRvq1aLCW8JkPolIj9Gnfv7GEyiURg9vHhUzx+fIwg+P/Ye9Mey7LsOmzd+d43v5gzcqi5q+UuupugQJm0IUoQRJgGbMEQ/NE/yt/90dYn+YNNWJItmzIlUQQpskmq2VNNWTnGHC/efOdrrL3Pee9FZFR1dCur1dnNKBRyeuO95+yz99prrb2DqDvAeLkA9TfshAVESK28huaPJjF/nVCdHqTrItEGBwmQDSeM0gy4EZAniX3M5pcCsEV+icgr0W/5qLMFsuVMJFr7e7u0+RF2HX04HK+RgQt6npKq3yBO+jg7u8JsOsc7j/bge1pgc8FuGrgS4eXfcfFtTm20K+hap9MkVDJ5ijRRmbrF7o2l+qqylKAO/RKEZsxOLNmO9RKE7iS1cNqo3B4+ffISURzBDyp0um3MsxDnF1Oks6UkKXs7HezutIR1SD8YlayzgBCjI03MCBrKwUaWD31DKIcmJVs7kNm8lMmr42WNZ6dXGKe1DBKhSTA3ufhjicTz9jtuE08LZObCjOC0TV1vkZth0A6EbtthMkiJrHi4sK9FqNJKFGziJ6fXRnyyFTBlsFZOwSlkpSorPHaGayyWNWa5j+eXC+kiCK+r4eFnJu5eA+uuqabuELtv96yzAKUm20y0/wass551wkQRyT0jhvrBfH/k4KKJMSvUjNvzKRMo8FF8ju12hMZPJKmXWHDH2Ql8P8/xkAvDjktiiadpC6ezBs9nrshXH8Y5vtmt0PIjOM0FXC/DPzu9b44l8jlr8bfrRCEeOjO803MEwOMetUkUCy528Nu9CP/08wBVNkWMTPyN2InyCMJXjcRXJ0pkYioBErIu5mmNLYyQR9t6sFr566q4usMSvEkG+JIA/FOBTre87ToK33wDpUCtZRRaLFo23ZsO1t3hDqwfYu6f3BJzXyzLa9V9lFiwedP095Ztw3jx8uURHj/+HN3+AI/eeV+AoKookKYLnB6/xGAw0IaZ52Nvdw/Pnj/H8fEx7h8eCgOO51QS6+Tz/f093Ds4kL/nEBDbXLIgnCTvpoBmM4tsHPq68scmTFyrVqbKdapMc/2xXnu2cFQZhgJ0Mphik70n3gNrL73VdEslbV5j/ckUS8omRUpGKVGDD4IRPhpWqJxETLyleScJKHms9MJ01Q+TYB07uVLA6/+6Jm+3LbjtHltWHpm1bsOmmQOvXOCvsw6eLsmG0m4zmdqKAzRI06UURIRXKIUrKwdh1MJ2J8RvtccimftVA+soERTGbZPBqzNEToFR5eO7y31M6IlW1eiVI3wnOcc+J6sGASZZCj+MkGe5eI4yLRFExeWkUm12vu4fm2cKpGvegGubbEmuKcrbeKN//7iDyyWno3LCqMzak1wiwVLOr3bsywCKTTmSDCvR8tvsdTK7QsxmcwGx2y0y+RQAt2C4ZVmTncofFtjXBrGYC3CzyFPWnanRRMpp1Q8ExQpcXlzKFMgojNDutIXJwFy23U4w6PfF25meyX4QotPtid/z6PICufgMtWTq6Hg8FgsLevft7e2gZGxZLsRvmPHr6upKwL3hYIDpbIqr0ViaCiy2CaLz+ZejC9kLvW4fO7sHyCpgtsykSUcWni3YlTVrLAK+4qbb+CPgJGOHDIVgsdnI5MjAZ37JQpfxx0hlXwHrzBtssIvW59cms45xj/7P+jnpDdZxa/zWXga/VFUO/f48N9Tpt2ZBrZl1P02e+SqAuAnWrYtYM2n8dW+MN+D1bgPr6DcuDVJO5zY+voMkxzcedFGkCxn8ELd7eHpyhWdnSzRRXyauqoQdqO8oEaNfKc8p5pmOV4mfKQemJShQFTXCZICnp3NktXrZoTzCVivHh48O4XJAstsgdzIsarLkAjw7zlE0KjttStaKOlSJNXfoFXi410LXGSO7fIqyWiBod+C5MVpJTxhN7GVv7/TFk5HTgZOog6OXJ0LKeXD/UPa6TJgtipWZ/+Yt3hzcY8LIaniWPs4mNreSXW+1dvhpGG92bb8CPBtGslhxkOkuE5k3YPY7xIg3YCn/xI+o12Xt7Wuvl7XpYm3B60IvRNuYEJWAuW/SPwLBNA7Iofdog9TviVf/ZDTF3rCPIc12K3rrkyHMgEpVhPoa1kLq0liz6UlnQbvTszMQhGOOyumyXJN2AjEbwFx/BOZ4Hty/f1/WIR9jiVB8HQv28bGb2AvPGxkMWlUYDHdX1+qXHqwToMh1ETY0+c3QDx1sdUMMBx2cnFzK4bksXMyXNXynh0WTAQmQ06SzIVAXw5OBD0oZrpxSpYuv2YdFjH5NV6qWLolJuMlsaegNQNCIVP5Gglfolui2PPHcO9zrI3AqzMaXklDQdPe9t98W/wqy6WSwRBIhzTORYERJF/MZTQx9XF1NkYQ59nbV786CTnYB2c1hZa5cOfYxFqiygJ1dVWpmq5PshOIrYB0T1lIM2uMwRCdKpNhoPEqKc/gcDe6yI0i/lzZqr4vjyzG8oEGn64u09IdfLJGlQCeKpPu/K8aQNIXUzcYOC+VCMp1ISpcCLhMZSWwMeCV+MpW8J2GK2A2RkbkQ9nGVAT96fIrSSZCKKlmBCDKdrhee61hjN5nd0CxeROVVp2iHDbZ6oQyb6LdDlOkM06tLAVT3trcFTFSJmPENWcVk9Uog4CndU0nIqFVhF16ByLqhaaZODmShUJQexpmDk4WD47OReANGQYK8oH+JMjO082zAwVeVEF8RQO9S/P2qyxPk4q4GTMjVEK9GTp5iMuJglFX4g7MWtsMas8rHYpniIK7xXx6KYEXkgFxvlJFyzd7lx6sZo3zk3DvsdDZT/Mmoj5czxjNKbSN8GKf4sKsxLWsm+GwZ4ygfwm18kfD1m5EyjcME95NEhkVworEaTfM/9bSs6VdXp/hXp4nYALA4iLxGJEaRy4aAdvkpbUhdHZHOQpAMJi+bIvMHMrlOGGosDGU63V2+5e277+soZu2nWYF+K2zRSi9taqef6VcNrHuF07iaamaKcOO1IUNDXgHrLEDgypog+FaQud0A/cEWtnd2kaULTMcjLOZTbG+TWbeQbjsZjSyOCcTt7GxLMsSrz2Efo6sRet0eur2OdDg5Fd2CZcKMIVtGpOJmiIRuVcymMwEHbOwW4KFppMC3iZo99yzQJ2ebYbeoekZZdSLlYyffSGClUyoFiGENGUMtkXGor4IAFxZeIzM2zWt4VY7/7nCK2onh+i0UlZpP14LkcH8z9zBF+mraNyefKeCnX+2OSL/I3PT8IeBHsC5k15eDaC56WLJgqDMzVJyTYnUaMndAyCFNbGaGnD7v4V5zhSezCH//QY2WIQXbIuO2bvrddv2b86jCUTkpp8DHDSfV+/jfXvZR14740DEX+h8ezhFV7PZHyPwCiBtkUpT5MjHRo/0JswKHACzzFrUUeV0/dqiI5pmVrCmTfZj8wuaZNX6wCPHxqMBSPMk4IKtBuxUJ2yMranyQXOHjeReDbqLrWIYpkBFOb0/1zCXAS4UHFxD3cbulk5+tPNzmjXZoxKrxu8lo3WySmv1mTlrNs8Tzac2qY1z44osvMLq8lCKJ8WG+WAjjodfvYdDvSsw+Pj6VARhsyM7mMwHkyBjt9YeIkg7yNMXlxbkwIJbLuQAbLLyWywXeYW5d1Xj+4oXYzBwc7OPp06d48eIlHj64j3feeRcX5zS/f4FeryOeeTzv3v/gG/DClig5pvNcvDrVx1mHYShY99V32+4pGdBDn7umEuuJyHcEsGMjmHk/mx4cJkd/QRlcth5yvaLYrWFVkxPaATdUcFixnkyD1fyU4CI/74fbDh5FC9TpTBi1oR/LUA2rBrjGor7z8v3yHPv6FflVzzN1gVhmHXlAbOJQBssckzFoEBfYaVVoRbGA7ycXY+ROjFHmo/LbWOal7EOyo42d4U8MMX5JX0gPpUv/d9ZqcxxuRfCyGbYH25gufTw+WqDyEpROhsgdYa/n4N179+HkHkbjMS5ml5jkwBIDpEUHrk/2eaGerjLRk+QIF005Qz9MsZtk2G2X6LRC5JSlU5qfs0FUIC0WyIsF9g62ZI0zzjx/+gJVUWF3ZwdRFMueZg5KoOTVH7vR1ly6NdSz3oSy2u4oFf6JF3H1gDWjb3U2mr2vijNt/qnfpbLvVnnprwhYp8fe+rtbsN7KYK+DdWrfZRuPavvkifdvxRLbC3B+Oca4IgbCv8yR+DXef2cPfsOhKGRWMwZHcJBIE6QBB0HodWcOyfdj/slzhL+/d++e/C8NqgzY2QAAIABJREFUE9cVa7Fej0PAdEgJn0PAjWy7o6MjkcsyN+VjeRYyP+T6ZF7K5/DvRPFhGHk6cd39ZQHrNk81PREkcNkCwVIjOQ/Ub9COA5DRT5DIaWp8/vlTzJcFOoNd5DWL2hguJWh+jRRLVA69OEJUOV3vDFjHJNhTrh5f43VuIAvWqdeamj7LD3+p6RMTKEWYU3k4qc0v8K2/1Uc2q/DJD38oDDpOhz3YGeD05Re4f4+jiTs4p2yoRfnoAt1eX7r3nMRKSW8YdZDnFSajl9jfG0h3kcwHenvYjoQsXDPhSwKLnPAq2WEzlIWEJF9Sw6pvghY6gU4DUx6qeD2x03h+fiaHyMHeriQwZBHSS89j0uFz0in3TSTG9DRrdikndQsRkf7gMZOmEINuC53IxaBDf69cPP3Y+bWVP8Ww3LDk7AkgZmRGlGWI5Y9LySD/msxFfr4QOUfRBy2MJoUMryBdNisoj+Z3IJBKaYeR7zGEujQvNcxBfmfJb8z4dLK+qyV2uh7ePtxC6OTwmgJBSBrsQkDAKG4JsCGJsKD6Rk5lfIwk8ZUrKbOCDGCr1121AGT7EShhgkfphYdZ4eIyDzBeVLia5jJxDk6w7hjZqX+8X0r+uOPPqxmXBWrtC+if7/hyv3QPU4BWGSUKb9GDqqHJrasAHOWon08aLJZzfDwB3HZPCpyO3yBxHXynn6PKSwRJW7wU/Q1q3eo+bchTDJVAki31HnGVWVfP8L1lC0+XkXRV6X313z8opON5VtT4l8cB3uvMcVT04bs+vtEp8ZH/Eiw2a78Fx+sJO6nhjhMZFruT3INkmS+x1a7wT572kLABVRPw5/pTMFhMvpk2sgDNRlgiRgj63LHQ62E+X6LIlxgXFFH46Hdi6azqd7EM0nUJsblMbltad1+/NpDakGoTfgOSG4aU9fNRxsaGrNN8ECvDkVh3Q4rzszDrNp9ji+ZVkWRZewYbXLEuzGezUOH6uphqzKg+JNEwvk5ftd1ufu5XmIVrbFJfxuxzGoorkMX4qLJuMZU3Zd7Np21+Xp5jlLCenZ2LDJWWBmEU4fD+A0wnY5ydHsuZc3jvQFg5TGR4XTqdrgw2aLVb6PZ6+PjHH+P09FT+/pvf/KYwylmwUMLAdZnluSQ/PLOY4Os10WYT2WGU0trvL/IKORzUl45r2QJzunpUbmHvg2UVi2RC5OIq77bMS6PSWzGFlFGq4K6w4WSgEIE/ZaxkRYNtv8Df25nCb/WQFryzjCfKVmaDSSKMyNpUOqvUKC2slV1nCrk7M+s2DPJZIPAjFgV2uwH+yfMOyKMgs04khRrgxGKD1zHNFvJ9k1YPe9UlfqtfYQLKd0rjkWo8BmU9WlD+JzOHfvGOhut5pq7vzTzT5oG5SM6eLUP8h4tQGCRkdXJtf9Ct8M2hh52I1yTS3MgrkDZLuX2BF6HMmK/Q3YmQLL0AmXEYL7ON+PPTsDduXsubYJ36FZpHiYqO7EAOKnAEuPp4EeJ5FqChgX1ZYzIeG0DAQRz68LIRvPZQ1RgVfaLU+JsT8KRpaaRtzKMJotH3rtWi9G1t+i4hxewvTd01oukAIVNIW7/KFZtOzbc1HKmUXH7valw5evkSg+EAB/sHIpPjZMWj42P0B30MB3157MuXxyLPJZBPsKDT7WA0uhSwLk40zkwmV9jfO8B0eoUpwb5uR3LY3d1dYc6NRlfCzqVk/+TkRA3PHRcPHtwXif/xyYk0FhbzuRRv73/wgbDpK7oV56Xseza4GD70O3BdKeAvFsUr2ev6OiiDUOONTG+tS3SSQOob2k+I8o85NfepTGaXiR9mgIW5tvYam3u/hisExTUNKHsm2+jHX7UBXzQuvr1d4VG7QJ2mMphKY5WCjXRs1IIZkp/c/Zy+ecorM3AN9ts//+JFia//E6nMTzmuOjyFt9rmmbzvZInyTOFAG6QX6HccvPVoT86aZe7gdNzgfApcLUpErbZYI72aZ5pGkr1rsh6UOyLG+8zxODTHXeCd+x3sdGkhUeB7P3yJwh3KMAg/yJCEKVohsDvYQuhGePr8ErN0ibRxUbkt1A3jgA7KI/uWTQ1OgpehqPUc9wYu3toLMYhz1AVJGgWiuCPWPgE97qoMF5enGE9HopDi9vE92iXt4fTkVCxm+MP84sH9B3KWa1zZPINstmJSUCFB2Ihk0h2JVXcsbGStm8FPhi4iii76vLKJIVNrCLDTVkLVWra2tixYyT9YBItoioz665LvL2Pf3qzH7Hq8+fiv+vNNQEzlPZohWThfkxit+Vl7ilmX5Jm3ETrW/ve3va/Gb5Oz3BhISICN8ZlNgDQrpOFCFmW30xL2MLMi21KwuZWF+zUP0mGRXLNBEOHs4gqXy0ak/Fv9DpbzK7x1fwi/WZIzLPV148ayLqmkDJ0aWZMjLXOMJhOMLsd4cO8BHty7h/lsjDihldhU8BN6DZJhR2DOsuus1z8HhRwcHKw86eykV56ZBRvJtDQxAybs+mT9pEqOAPsHD1ah5Q1l1llr73Wmwf1UZJkkA8IK41ScJAbSEfYHIQ7v72C2bHB2McHzo3Mpihs3lAmxIo20k7GvsQHsdbLvY0BBov/Wk+WGr8bXHbS5f2LfRbdV4tGDHjyvwZPPX6IsXfQ7CYatGuOzj7EzTNAd7EvBzcSLPhwcSU3PDDGE5T50fGHacWx2U1W4d3gg8hZOMSO4JhOGRAqkfgiUSljT+PmyxPHphSDVrVaCXidBEvkIfRZDej1v6wpwQXMhtpKWThEVfw/1gaJxMfeZ/H2tfjxMtnjYcMLW6WWJKGbHJES3S8lgjfnVTMC/kEGerEeHxQTRavpoqHm+ZZMRPNTUQRMiCa1mAqtKONTg1OGE1crDdFHiycszpOzm1JT2RQJksJALgw6Kiqa73OSMrExQMrhNjgiFjB1/tNPCMG7gVSrbLR0Xy4rdqRhFTVZSALdYwq9TkQB7BCtZdNHAVbIelfFS1ioAKz+5ZLbaAxKwUR7rysbner6cFZikPk4nFYqmhSznISZzF1W2xG9Jai+7WXc8g24H5u745K97Q/wCvD6LEAIVFcH9hsb4Pjy2dPIl2nGC5TJD3fj4eOziW4MCf3gVYkJpuwDJ3AAR9gIX30pmIikp6e2ITJN2aQzYX00ivekp41AuR0ZQJIA+Jf7/8mWJ88rBIKzwfr/E/aTGourgzy4pY8pxD2f463QHl8sav9av8Z2h2Qs8tPh6VQOfHndkqVIOTs0BJ3LWC4kv//OPPPQ6kQCRLATIpCCLSKa1iXyLRtQVouwCWbQt/yayHNdFx80xLjwETSFgihO1NZGyxcrX2jmUjFMncDHZ5ZCbqsFsPhc/varM0G1FRr5vJFbXDEOuLzYBtiR+mQTXHBOrQtKyE0xxqtmiAS+MP9NKIslLaaRgApbWjVgA2ITGyqT0QKckbV3Mrl2JNOaKRxRBKulY35JEGTmvSsmMhMwi7Rvbmt9rLeE0xaQUkWo0LolUmgluSb8nMi15Rkgjy6IAm9fPXD5+t6fPnuHZs2fyWfn/cGuI9957H91uT8bbP33yWNYNp1G+PDrG4f37ODy8j/OTE/hhIN1NShqCIESWptje2sG9/X2dRCxmFTqh2jLECSAIsGYGKVmTe/7ZMn1EfmdQxtV3t2ATTxKztm1SJQW2NKz0OsmZZ0E5uU5mMIPpnvLfmMyt+okCMPhw/QiH7hQfRVdIervIeMgbn1H2oCgv13RZGzfar1lxonRZbaQody+ON4ZTmJORcWvZ+Pg3ky7A6Wjg0A3qmHyROzGHiOIQZUVmEBNO4B9sXaLvtQBvgAzpumFq7veaga/H2pcVFr8AofzGR9jMM7UUYCwmu4w5D1lWkfhYOnDSC0xb+/iD05ZYqyzTHAMs0I19/PYeB1sZawpTZHw1V/jVPPO6/P7rvlIcjFEj8iv8IO/ik5kOOxtfkUlF/2cOEHPg5SMgTOCHsax9sXZg85aDUsx0ePWSc2S/iuTbo+l9JCC1Dhky+Yxtrq/k4xor6YfI85M/LIDYUOa5ow4r6kmkp5du3POLC5yengmgtrU1lBjCv2O8IQtue3tb2HIvX74UWZIwa11Pii0CfSyQyPLlefDsyRN5DB//9jtvy+f57LNP1YtV4reHB/fvCzhJ1sVwOMR4olJYle0/w6effibr/fDwEB988IHkYpp6qmydsTQtKiwWBL34pZjr6T5hvkqgk0CGgOUGNWFOqzzaGnHgoBP7xtuKTKVaJkoSF9C8Ud31yMbVybHqUykggGXsyH3gm+pwHHNB115fphEhEYgNeGYnRYPIafDfPlgiKymDJXhEZiWHrFExwxy+RmjAnp+0Yn+VWLg/6Vrc9u+MRDXjsR+gZAOeoFzgo1rOkXi0XPFERcP7wkqBPt5vPSR4laMpp/C9BLWzhadHFZ6fZcgQoeSkTPqEb+aZUgcbEGuVZ5JNR2CNZ1yIwPWR+AU68RLtpBCrF2kGXzUY9IfY75O5eoHpYo5WpyfTTeHQcoKUa+4d2lDUMmAwiNpClqHPKXNo5pl+M8du30XLneHRvZ5MgC3SpdQ43GvcCEWRS52ovrUz3L9/qJM/PU6T9SSn42Npm8G4Qf9b6xErjdgNoOhnuR+3PocWNkYVJ9NdxRMzgB92pO4+PTuXGSyhk2JvmAjTyoJYjJt2691kotvhCnZghlVzbQJg9jEyxVZisTL6ua+sj649d5mD8H82HnhtGCtZl5Ppxb9nziS1psumJZeHgcW4xoSh44nnJs842gU4ZS6e7Js/Fviz55ZVNjDuy0m6arbo51s3oTTPrFxPVAWzeYnRJMXp+TkGwza2+jEGnRAhwyGteUyjUnKwGwxEm6fJ9WDO7ya4HNP6gIy3ObYHbbR8dkqkKkbphSgQIMyArudh4eQYl0tczuY4fnGO9x6+i51uD76TIQhyLHOeh2Ru06tuilarLWcOMRNeR6oQbIOXf8fvuQnMWX9We1/0nvG5hTLVGwcH9x6tLusbCtbx81vEeZ1E8SAi84x+SXFEOVmO7W6C7V6E2TzFsxfHYr7v+BGnSaNmAioHpprZ3lJXvLZ9/LpeyCOwxe/ozhB6Ke4fHsiNffLFqYwi3h/6mJx9gkf3h9KJYFhSQ3RHjevpwSaHLROnQMZth36I+XQm3h6kzusId+3g8bkyjU/TBU2aghiOF2GxZKC2DAS+KhluRIUVMFv5cVhzYBMghcUgEgTSfSlDSCUQv3z5Ap12gqSViARKchqT3DNhyRY1InYQaQaJRg6n0WguzEcmQZ0OpXdqnCqpmxRLBmxcTQU0YJ3s5E2wThmBWhLRNy8E3ASTOafGqjyXkXY0ngjQeTXJ4QU9OgjJdWrA4RgpQq/EsBXiYKuLfgz4xotPjfwDpDWn3brISuDsbILYA1o0MG4FaLNQZWdFpnh5yNOpJGGcHMs1qhPPVPrKpFeAVLmOKrlkV5evOy98PDmZoPG7WGY1ypwgDDNcHehRkW4uydvdVuVmcWWL95sHyt1e6ZfzUcLOFG9GV7yGfKcWNtl2L8a/eZzhO/cUxHt2vsBh4uCPJh2c5LXISnlIi+cLQvzu8ARFViPsDMV03P6swTojxVx1/xxNomTibCSyVg4tyasUfzTuYZTV2PEyLNw2fqOT488mIQYR8LeHY7y4mGF3QJlWgMR0HV1PfekcMj45RY9HMGXXBL+bSti8XjXGn75Ice5uI5V950m8tfvZbiKZblRM4bY1SbJSQWEUccw5BzYUUyAZKsto4zFf3yqxTBI2E2jmXyOl3l2kiRCjZN+hWb5F3QyCYT/Qxn5ZFZrG12IVPCxLxBaQ1/s8G4WQ/tYCfvw9AU5Ki+j7F/oBMnp61jUWiNFucSwa/YHYRDEsYg2OJo5pgk2GC43fgzCUtcW1ePPH8issQ0j2t2EX2r/bTKash5ScJcJAUzYYwU4Crn6gUwh9TxmlmtqZgQwbb64FNcRj7ovHXwhD7uHDh8Keo39dmmVIl0tcXY2wtbWFd999F1ejS5GL06CXHlkvnj+TIpAgYbvbRRjFGF9eYntnG9vDoQAnbNJQFsNinjIYfjcmo9pkCZXIab+vSNCUHbdK+DZM7K3swt4f0wde3+7VmjBgnUxON16k5t4zUeU1JAi76X1HUHxZVGilI/yjd100fg8NJ9XSa6XMhZnFplPoMalnI0qTXJuEb8blFVhnwP277CEyqGRi+oph48ApciwaH/9u1pNYwOaT+FVxqjiL7yBUBq2Yz5K77uF3+udos5kUdJBV2szSs9uwa0x84d/Z5P3NOD82mBdaYihTiI23gky6CIKJVyVmUR//4rErkte/3b7AF3kP394qsBM1Knc0SgRlRN3l7vynfUzoJ6jyKT6f5vjhvIUyaMvABTJcONyEzGoWPMNeJGtU45gWWupLZ4pG+Ss2cSil1ZyFzVwdSqaxyT5XS+g1P5RNIjukQqWiBq9iTDMNS1sHyC52HSma2AQgo+atR48kBlDNcXU1weHhPbTabUzGE/k7PoYx6MXzFyp/jyLcv/8A7XYHFxfn8j+bBK12B0Ve4uzsVJi/77z7rtzzFy9eGHZxJb+X3LkBdvf2ZODN2dmZMO9sAWzBOvnGVolAQI2QeEG2rX5DXsaU4KYMnOGCI8ihYKQAHQ4Ztg3i0EMSBRLjxZqH+TrzOpncynXHJm4tk245RZPP4TAdsvzF2cWY/tVi2K8+d/z8qxPDMGisJ5S9/vx8zFGjpsaHnTkOugGiuhL7HRbC4sdHv7BK4Zm7LXfz5mbZvzmA/s9nn2rTluvGEw9wqpGopCLY0E8C5ATtWj0ZjndxOUMSRXh4P0HojlCkF+i02nDcHmZZjB89PkfWxKi9CL63zg9s814tnq4z7Gq/FLuTug7FAT5EjnaQ4p2HPbw4OoYbdJFWbGDUeHAQYT4vcDm9kknLYdwTkK+igo12RRzCw7OFvtuOj7LhORIoY4tTtJ0MIaZAfoHDnTbakSesVgv4WJCLDQDuMcYU5hH2fJGmsWH4EpTn2f/2229Lw8B6gVmm3eu8e9TgEWyk9Q2tt9iEzwoPl6M5prNUWfY+cLDTQYtDDSQGagJx7SzfkChJc2/DO22Vim6w/G8+3z5m3SQzGZ95XYKbZALzGjDmqXIBknMxbvE9hR2dUwrKD0cwjZYeLCFDaaCwXqfnZ6vVQRJygvx1sE7iumm88/XYBJEGBFULBg+4CShuWm4V0sRoMF+QrBKibNiABsKgFlVdRMVSQ2apJ96Hm9fxtu/Nc4TgqeMnuLiaYMnhHW6De9s9oCSBSBtqXIte2aDt+qiTGCfTGZ4dn5EbiQe7u9J8SxcjdDv0gi8wmWYCWLLZQ486srgJerLBw8/E78vrzHXH62CHdVrA1d5bC9wxALNZrbmTi63t/dUSfYPBunXlZCmYPFRanO4W+Ngaqhb4+OUF0vkYcdzWsdB+gPmCwIoWoUw4zXa5daT5bZv55sLY3ECvc/Pf9loEwZbzBXqdBlV+JeAWATguGoJ43bDCdrfBu2/tCJeK0/K2WJTTkLsoVcNfcrIT0WRlmTi1J4UBf8is63RYGKoPiSbXZjKK6ZyR+kmmF7tpRNg5NYyPEc8MEr0kaVBJoN20vGa3BScChpyAxwV/cnKEXr9rDEGVUm9NvpnoeSwYaIdPFJ3TVzLg8dNT+H4sgb7XJ8jXE/lhlRfI8yWigJ1cTmYhEGEPpnUSrvAHV4BOjpXNQzYiAToyLx2abNOIkgM6XKQVkNYefvTpqXjrNTW9H5js5Bj0A+wMYvQTGoPyw/OepEhCghk8mBxMZzNM50thCvpRH512Szzs3MAXGu75ZIYFi23PQezV6Mc+WiGB0hpl4yLjhF8nEGowE9Z2EsEpMzgVD296GnqY5cCTkysk/R3pruZpiTQrschqpAVp6GJKtpKc3GXN2sC7GWjv8rxfhce4XOvScGLSUUjn5bSM8IcvXew4UyziXQFRfm/3BJdZgv/npK2AWFMgSTg6PJKC7lvtKd6N5iidlnjC3fxRnof+WC8jAnWlADYsFHyRnXLd/9PPgEErwO8dzvBk1sLDYRfLssRsMcZOnKM3HOJqwgSCcmydwgUOeGlShJyWTYmNG8uaI9BIqUEn8dDkI/TiCnPEOBrN8G9POqjC/rXJSVmeoeOmSF2aAktA0APaFFRcemmWottMkEe7K9mhNEyM79frXDdKdjLyBKPukSSxbESaSz8J1xeXTWEfrPG1dSKlgWz9qSxYt2Jj2W6hyXMtMKVPs/YBtnBZTxblv0sxlxpj+iiCE7YlMRWTYU7mLmfIvc4qyZHzx76kZlPGAJz3nkwo9csgkyTifPpbfmQKqem8SuK6abtgvqwwxwxzUJIHKeRUoM/rFsVtaRooa9L6qCn7SG+6lUCuL5xeLwuGGtEt/1nOYYKA/M6uFo/C0DPTDc3F1/VERraL8WQmZz3BAy6bPF0Is4PfJwwjWZMiO5CJebR+uN59td/p2vltmV/GN2vzO0gyadhzKpfRYUkEfEWyxvcgr4iMbgHX1A/Psvmk68/7ymntJc9fF+/5p/g79zzMMh95naC3PcBoahJ7kbBRFkPPS5WayNtufDbL9vpZ9sttYF3kuhjnFf5w1IUPsqGoUiBrg3Yinlg5CBuyAuYEbqIWPtrz8A13gtmSILFoPVeyI5HLmAR9U4r0ZoB11ze94TfJuuKZnbs+XhY+Pj9vUC9H6LgltlohPujrhN7FMpfiWoZzCKBlod67dcluyzN/PteNazjUZhJm+P44wF+OW1I8lASV6gr9qJaJhe0280meG/R6DEUSJyoVkYQ3oFzeLNmVn6tMjA3Un2pFhhC2iwFEjSRKhyiYXE3APzvhdO3tZnNMpcooCM8C/gc//CEuLi6wv78vMqQXL1/i9OQEe3v7eOedt+XfPv30Uymq2BSgn92nn3wqsnoyTTjEhq9HaX6ccEBFKo0Deha98+478rmfP30q+TXBA74Pn3d8cowTsnk4dbqu8dZbb8l7sXm1CdbZL84mtI19cmZIIuFKE538ufGU7AyFvJjD+m6NMPTQiilxNU1pMn6bWtiPeo0caaIw5yBznIb/IUE6xj8ZouNgmVM1o8/hWU9WtLCwLXNaJCfuakiUMALZhJfBcRpHF1kFclHe3Y3Q8R38en+BPG8wXZYoqS8R9vp1EO4nxanNPFN23wZw8ZOe+8v87zxT2YyVHeKR2Z4h9kvsDUKk4xO5fweHDzBdpPjiaCLXnw1jt5igFRQ42OujNxggLX388LMj5HULWcWa43p+YCo2jVQbNhoVG8JCs2JT2BGwzsmusJwci3fXLCWM3EWr3UOeTbDIZjI9Nm63cTXOEIQdM/CO34BMmSUSl2cL/VYjARkZK1krccBEiDm2OpT0ZhiPzkVqTjDJgh081wnEce/x/a1HmK0zbZ1CL0k+lmAdQSnWvwoeGWPV17hoOKxD0hP6+rFSrdnI7uHkdIzzizHefveRkFfFFqleXgPoNpuCm2venp2bU+bt30mWdYNNdnP/2IFffOx4fIXLy5F8fzKMGa/4ugQz+TwCTQ8ePNDr42mDUW1OdKKqnTp/OZpIM2E2W8hwnu1+SwC7mz/8bHytxWKOdqcjUmDbCrDf0eZofKz1aROA0g8wniwxWxToDfcQxjFclxPLSSHg9atFFS7rh6omWosIVmHzMlU/2v+lkc0SPEgwTSucnF9i/2APnHnkFnM4oo5Suw8Bq5n3Jtu4Wjr4y+/9CA8O97HdD+FWU2SLsTDr2RDvdnry3uPxRN4/oZpTcBSdBsvvtQnM2c+zWUdvgpR8DQKl/JXN3OHWGz8NlhvejiPfKAQILlUV9nYjjEZLmXY6EI8K+rApwMFNKr5SroJ5IjARtoCRGN5h89qbYB/6c+0CuYEa1jpLpNMz6VRkOWnFNIF3sdOP8PbhAH69QBTrpKDIZxDktEYdM0xtP6MKiwiRK9QeFvOlBERuLFKMuz2CZnooCwXbyBQkEMmlpwZf35sFk4yIFwqQIsl1pTTOzQ1jOx52Y9okjosyjEJNDDgdVtBoPeStHwlR9MAMeqj5GNfH5STDi6MRur0thHGIOHIQt3yUqRa/k+kVOq0IO1t9SWyowbcgh0y5ZPFpvt8arDPsNekmkNGmrCC/SdW2O+rieFzg06djVOhIUssCvx1VeHCvh52egzqby6bPS0p7a+nm0kidRsAV/cg8SjoCpIUmROwgM7GZ5Q4+eXYiEjNyPnd7Efa6Mdoh2StA3gS4WtSYZQ2m81Qkwve2B/DLFF6di85e5IpRghllCt2ByCEoo5pMMlxcZRgv2ZULUUsb7acvGiw4sRkY77Blfqkf4gtY18ANuFZSeJjjTy9CvLiYI48G4o1FIO87OwWSaoqijuHmBS5zDx8XPZFuU1JG/7p/uDdGRb9Er71xzRRGXjtHiCBB9weLYQHaCCp78OoCMZb4f49iOEkX32pd4WFU4Kzq4ZOzOX77AVA2Jcq4B05rKQoCEBwewU1dgMrLsyLAVR3jydTH3x2cws2Xsi977QhBkyL2c+z0EwGC/qc/aXDhbq0SD/FMKSfC5rO+XhIt5OBXX0bLuioWUzk82e3XmMGu23WPjte2cAxtgMWMslSB2SyVuNkf9ECAUQziJU6Yd7V1xhq9W32cldfbCncyfmYGpLJg3coDziRVklRUOnG7DQ5PcKRbOWfH2gxCuMme8hYXyEL1WhJD2tWULC2KBcapG2H1aBJkpA+eg1ASpOv7nA8RqYMDMWLW88w8ZiPnWic6yujTQk5ZMwT/eQ3J0lAmtq5JMbkWLzYm4frW1u/tlXu5wWATopsf4uJqKs0iyiWEtyUm6urRJO8vmGGEZdZgdDWTZkcUNsiWY3TaTOi0sLXryXY2LVDH673JTJN1byTa9rNaebBaDSiTTT3meB6yADU2BXLdgdliof5XnhnQRKYLG1fGD0saTgZ1obFxAAAgAElEQVRIEOYLRwqQbecH+M/7C7zVJujVRzEvMF5k8KgKMMAEzylpFhnZIM943gsCrcKw/CmYdK8k0zeYdcKHJLjpNvjnp33EQY26XOrgJmGfqleqTK0tHXhFhYvUx71ggd950KDVTbBcrCen20LCNtzsnzcLjNe2v7+WF/qSPFMScAf/53GCerFE7Ob4B0rskPWnbFNOqbOsBM0zV+D33ahG1/yV7DX7+YAXnAYeocgWqLIr1MUMv3+0rY1d7ksHaLUi1AF9UTltUb3ElCWuk861MbOe6KffXfNBK2/ncwjabUrtDea2IaXW2KbT5i24Z2ThAuppE8HGWb0HZtCK2a92aSiIqJ+BP/LrKrbrOyufwcrKCYpw8EspzDcW+hJHyOqQUZoa89lU4XsS0Fp5T202b2wEluJRRq7p+2ukUkmsHOf8XjwjHTScorssMF/yz/TMFv4vwgBiuB9wOAhVL8LIVoBOPKANaMezlPdFilSSYCUea3OeypDpYinrk3lxK/QR+fz8ev6SGZeXbA47MgiIBSjl3tpgNP5UwshlhCYBQmNux6sRNyUOgxSPWo40lsXO9mfJM43V0M9nvX8tweO1viiPZ4/+Z2SoBvR3myMJUvgED6ZneP/dt9DuDiSf+vRkhpMJJciuMB63ewHuH3TguksUTYmLcY6LqwqL1EXmJqtkZ532aG5pqmP5Pdl8VKKxMiH/jYN0On6BsFng0cP7+OyLI2FW0yN7Mr5Ad9BFVmZIOj0lklQyZ1xZ506FVtxgv0/GXBuLZY2nz0/UXqPIsLvdQYAMvYQe8zTfn8ln3Nvbu8bMpsSVQJ0F3qzUkLmVBe0IRJFpS+YdgXnGry+bEPsfe8PIvmIeJQMMq0rUe0Xu4ounxxhu7WJvfxuzxRTd2EPkKQFGzm/TnLgtxm8CPnysBaUs2GOfY5UttsZmfsd6mmwvgpSs0ckYJrhJRjH/t4MQeP342B//+GN8+OE35PdkBIsXtvpUSW6j1icFzi9HiCIOluJaDNBJQsS0t77xQ6CPMmV+NrKaiSvI3LFNW5iN72QZaHxEJrWCj/Ekk185kdrjvACvkGGasU9QN1QCkPQvNU/bBMM281dZD2w6UprsJ/j48TO8/c5bIuFNHLI5afNDfITTjh0s2RAN9vDJ4ynOzq/E+9GpzlAsT/D2o/uoKw7KiyU3zbJU8nleW4tt8P0ssCyergYgFosvsRbTc0qBPLWC4f2QIRM+sRzaa4ToD8WjSH7eUGadHmq2eLVBhl9STAmzVCjpPLxIB89KNX6VAsD1pFCh143dKPbgfhOSSJVUOIg8emLNhQlHNgWnj/n8/XyMg50uDrY6aMXszLMb1+Ds+CV63RbaSSKaaGEcNPQMiBB4vkglxQeoyGTRcXOzG6cLyoBuJOy7DBgsFLTjT8kVkWC+N9ljRZHKBvKEvfVq4b25mWxSxUKN94QBRLzrzKazC1qCGVF0TsWlPJSoOpkToIecJs70d2NHpiGo5pBpR/BvKQBZ4DWSeJKBwc2llHJjOGq5/3JVjXeHTDcjeKCdXSah9BnI6gZl0MH3v7jAaBEhbxSsQ0mgLMX9vRb2Bx4CJwX8GKejGU7PxwjjNtqtGDvDHmKPwiFOz6B/iK5PsvcmaYUXlwuM5iVanT7KxQyDsMFux0evxdHoPtImwPEow+lVimVeyX1ruQ1iJ8e9YQ9bnMzmlOqNR0DC8+X+XHAaVA4sUh+LMkHttmSy8V2SKD1P1ocKkz4mrDbg/McecL8Mz6fEhOuqDCKkVYmdOMX3xyH++PMphmGNi9TBcHtP6Py/vXWGQXcXxVWGPz/K8WnZQhTzQCTg7ol84B/fu0DjaZCW1HjFnrIJlAIjfE92u2qXUmyFwNwqhV/P8Tjt4MfZFtpeiQ+6OdrlFR61GzRxF0+KLr6YOPioN0W4mMClDFdkAy7+cLSN04zpGJMJBx90U9x3L/Fk4mJr2EOVLbBbH2PZBIgiH//fy1j2m9/uCbBBin1cTeH1DgR8sgmU3dOy501FRsnnsnRE9m7Bra8zBquxOd9c/YKWy1xklPwpuYc5qdAM1FkXkMaTbr0Nri9ZKx0yQ3hWSdSG+IfvS4kQkxW/YWJQIW7FmNWxgmCiFLOo31o3tErm5udYOG0E5RRV1Bc5qLb+tFAlG4373M0m8KI2vKQnZ58uoFdlsJShknVnvUIUHNQGyTX2kwGr+O8i4dgovtmkISOaf8diNY51upw0Q4wiTrqMhlGpl8/IFcyBvS7EGG/ZsHBwPhojjBJhccWM3QzTbDLJEB8HNT+H18bJ2QSeywElQDvm584kvou/E7v0RipMIJiAHN/bAo7yvhvegdqQMgNShHGo3nIKMJBhaq6LGT7BAl6AOV5D18cyy9RQn0B1GMqgJMp8bGeZ56ok02QM8lwNmGTqBFcyV1noLhYl/seHY1xklJSk8DoD3Bsmwoq+vJyidGlZ0ci5fFXF2A5y9QHj57ZJ/wrSvxsaZLFo4h1mjBG8pkGMFP/rsw56LQIpORom5T6l+oUMv+FX3fYK/P1BjhmGcr7WXgE/dNCUbIZe3yK2s7zpu/Z17vPXdaZofrnJtNVX5t45nxc4mjX41i4bHRXcIFI/YGFwymxDFIVKnW6yH37xvzu9c8l8a4RBczIt8H+RQc3GrgBSTF9ydFqxSDFF2iYgeIk8y2TYDEOTxnwFkghw2/UmSgxp7q79ivSabDYMdCiJ+A0xR6praQxIyLMxWmRztzd3VmmLYcryvinox7WsoIcJkLqHNhoy9jW1J61eg3ZNM0ckc5ZDbHR4l3r1EaiTJFWsV0x4Xi3Em92ezZi8lhvK0FWOF2EMckOcXEwBL0FV83szd+XAqhrtVoDI1wETdCibLVPk0jQPpUEQR4Gw5IQpZ4e7GKAuI5ucTGCoFJn3MZE4S1mtsvyKmrlihUwYtA0C3nM0CAnsxaH8mfeAFRhVLlIL1DUyvm7t4Hf35timjI7Sxjs2hTdBOctG2Sy2X9eeflNfh7EolFyBzf8AHlL0ogKDuMHTT38oBT4lfu//Z9/Gj0+nOJ7WaHtdNPMCsZPicD9Eu5PC9en73cOPPzlGmvoY1wO5JJJRGvLKGqhbryHx3DTsYFqikBkWVDM82u/j3t4A00WGy8kc46s52gkHQLXR7nOAk4OPP32OitNkaY1Ul2i3Q9w/GKAf6zRYNn5OL8a4msykNn1wsIt0eokyHYv6hJPH6QtGiSYnPNMfkgAca8Zf//VfN9YQ2izjmWibxFxHzD85HZrgE5+/sl/aYKS9rjXBAT3KqeNwF25merEHIkvu9gZI6R0fAgk9TmttrNp80da6kifdwia1TUbW7XZ/WEaWfS6vBwcaMAfn7xnn6J/J727PIatu2yQc8Rrx8d/73veEITwajYQF3O12zAA5Be2oCjs6OsF4OsN7776HwZAWN4zrHHRzfQI98yfr98nX5ufg4ISiTCXPtp/DsgQ1l2HzOFJlneuIjP7x45eIorbYCwUyqI4xK4ND0EDe0sXO3s7qmtiYIcQAcx0l1gsztULphFgixPc/e47eYIitdoxh4qHlliizmeSaiH0s3QBBdIj//ff/DA8fvoP9nRj99gLdls0zQyzmZBqrXznVOQSG+fn5Y0E5ZcipX529T/bfeF34/0o9SE9Wnk1VIwOKqK768MMPV8vzjQHrNhcX6eA6/ZMHeICDe32Mx4Us1JuJEMEtwiMr+dhGJ3olK7PFw91y3Ne1t3+m16HxIg9Jn+OHAxf9bgth7OBsxA26FCZFrxWhHXo4P3qGrUEPw34Hw34bTpVhNhkjSei1wiTEFCJyqCt7gJNgudF4LQnasfhgYUHKJ4tNmolK4JBBMeyyql+JTq/VzrsWiWbK48a3vM6asRPipFI1Add2HhV1th0HXeUhUk46nS+QVyXa3b4UqJw01AoDxF6ByFsIBXu0cHEyWgiwuLs9EMkAJ8jIBB5D7V6BdcKEsSwz7Xpa1hJlQvofg1EmEzObeICrPMIPvrjCdBki8FtoSqL9qRRZu70aLT9Hb+sAnz8/Fdlp3OoJaEiQrht56Lc8lOkMnZByrVA6mWTLzSofLy9mCMIE+XyK9+/vYBi7aKoZFY6YZA2OLpYYLTVRZGc3cRvsdCPs9lpIAvWyKBwH86LC6cUF5vMZhoMttDtk2bXw9GiOrA4kIbMSL17eLysgNrs/yirRTfI3YN16YfsM9Pkcn+YDfO8qhOdUSEIPPR4LLGT8CM3kGB/tukCrDbcKEVTseub47jzAZykLntIUIwEeJMC3woUkTwTw2OEWGZWZBMmigIwjmQop5tMuHJ97MkXg5vCqOa7cPv71Wc8YxAL/9aMFvNrDP3/GBKrGMHFxr1XiYfEMZ0UH358PMavZXWeHnq9LqTuTcDXyZkNAJIdkUUhRYvYqY8HsFAu0kfhkE+lBnLMDK2bjKvnclIXaK8e15RczXGUQv0zp/n/JY3+mYPnKkxifLEeRwwtqKagJRPG7EchTFpcJYRaktqeHOR82gTxJDpTaocpPA/wwhnrppdxTFpoEjeZNS96LEoPbErJNdoj96JJk5UvxAuUwH/qISVOk8RC2B+r9V04RJF00RYZp6Ytnhi1WlYWnr8b8lL5wBK0Y06/F11UMVH6JTSLFR49FOhlzIlVVtjPXHa8f/17OkoaeJUy+zXtZyZ95nvicGSaKkg8tw0U9vLjW6BdyNeO0bFcYcwTq2JpiY0NpfPR1CzCZ8awvxC+FQJHv5ohDrsdKWF9kRIuZvb0f4u23ZvnJtTAMSF4oy4wRpvUG6GofJ2CdYXzq/dYigOCFMNONlQalt3K/REptvFk23mcVS+1ACkAATw5Y8oslvt2do9vvYx/H+P5yC19kXfEI+y/6l4i9Bl7YlmLkacqmVo33Omsm6jp12RTLf/WuMVtB2IqmhQWnqtAJavyzLyrkrT6cJhP5opz5MuyIrBvgH28/ReMecNazPt+ltQj9LsNb9/pd9u/mWSMpxAbz4C7Pf92PkemaBGbqCu1OF6dI4M7HaNFz6cZPJcCN3oVVrrnCnqw03Jy5r/uDvubXEwDKJ8hdwa8LHGUx/vgykn1PObSAU9z3Pt2raiznM2HDEsSJwkDYM/JcXyXy6/zCxlYtUrmHWHxSMmQBcS1KdQqhrAGZCaQMMRuVNc+0f3wVrOPj2ZCg/JT5FSeyLpepyLzIJGbRzrXF6a80Ae/3B1I0sUil4oH3mt91dHkpee9gMES71RGGD4dHDftdjK4uMZ4uVnJ7DgOihyH9NmnFQ5kU359LeG9317B/LIpt800bK82vcoxwj3kClhaNj9E4U68lAeuY+bNJq8M/Ql5/P1IDf1cb6woalmL/Qnkr17CAbTL8CZL3UcXBs0QKWNTok5EsvtT02nLEz3qRlVIsy6C2ppZYTIlibM5JxknmHczFl8ZIPQoj+H6Eg9jBb/cnaLwWMgPM/qS9bP99E2jRJtItA5Je83p/E15OWOsO7YYKDHoJ2Jdvezl22j7S6Vg8Raepg+cnExTtLczdFoI6QlA0aLk5dgY1ut0UQVDItOMGLSwp8fu8UHmj1MnEao3/MA8H1oMEW0mOoNaH7L6Qg7gWCJxMQMCHu10MevQw19muy0WBxOXwhEAGn1G5MJllePz4BQb9LVE6tZIAnbYOt2BuxPVWc8ReRS/aVGpaBbQyOftLrgHXxY9//GP0ej2JGZRx8qwlOKJquTWh4Ob9ZC72ySefyHPIztvEEl7rvWfNK/UvN456TdKrj3JO+u52OISxQxlxKbZF9ufmZ7e1mM3BbKPb/roJ/FDyr3FNbT8IzBE44p8Z+27bP7flnqzrLi4uJSaTjcdrnGZz7O3t6uCc8RRXV2PcO7yPs9NTdLocorOPgsPl+B/93kqyrJlXV8KoYx5q2WbCtpYwzgaO5kZ2r/P+kf1n2Wk8DzjUihUOZfVZVkpTnUpBKpdY/4iPpngg0otdFSd8L74mP7s0mA3DWgFByo+pTvOl3nj88hxBnODRvT20nEqYok2xkLVeRwG83jb+9M85YCjA4f4BkpBMzxn6HWXS1VRHeS04VFLRq9nTAXv82bzm9nvyuzF3k3qfjeCNASB8jhCcZDgKwTotzgnWUapsf94IsO7m4mLgYkePwBK/FA9WSkNVorOG5STpECbaJliniZM+aiOJEuzpRkv4te7k1/NiDNec9hSQFddU2Bq20R0Anz0ZSaERs2vfcBDlAnU6x4N7e1jOJ+h3IxTLKd5/9xFm07GMpae/D30AePizi6rBQZMju6D4Z6u/5oRW6ZKXLFQIGKgHjxTu0iA05aYURq8mUXYR22BjO696f7V4tImZpfPax8ro8ZmPz58+x87eLra2d3D08ghVmuPtezvY74fw6wv4WGJcJjgZkSXIaUUhWgkPCBqur72+rAx2FTCF1i8rZgXWierHaLlqGmdHMRZ1iNzr4S9+cCTMusYhFZZnSQYPS7z/oIMYU1xNM5xczFELyy8QI2AesuXiSiZ27g1bInskOMKgVJHi7rdwdDmTwSDZfIbtboTYYeDJgcBHSdvVHKK550FAZh1lj4nXIJFmRCOgTVrTy+8ZJvM5DvZ3MewN0OkMMJrkuJgWuJrXSCtfDPZ5DzY7NF+1Su29sV3z17Oi3/RXIdhQwHcLTJsEf3QWi68hu9AMT8LycUL8WnuOfWeEIu7K4RbS38DJ8e/HAZ6UbQFh9EdGC+Mf7aUiMXeDEHmpbkkqN2lQlTloRUZGX54SoKfpcIFkZxtH0xyD8gj/enQPuROgMiCKsBsEQFdAgqARZQffmP8FniUfIad3HQ9BJuzGK40ghE7zg4BaFtCSoSZy8Cqs3cYSl5n6c20mCALOGMr7bWAdP0teOTjwRvhi4qI/6It3pj30Xt/KsGeCToZW6JCHuoJ1nG6p02A5WGOD4bYqD9dg401QewXUGeaYsBWYgLJjtpgi6g1XoKW8nGGcWEbdte/4Fc2izU6dm7FRkMnrDtoBlg79QAiOOnAXl5g7LZVsicfM9Rfl59IEyjCL5czUs/C6t54CXCK+MhN/JamQyb4q31cJlzY7JAETOaz+vcipSu0CW0YdX4tsS5ssM9EScExkoiqzobyfiRonRhIYjiQJUnsLssenyxxXkwXCQFmJjJzdNtlqkOEUjIv0UbX+YnZS76YU1wLIm0M15L6IP0sNFp18vExNK3QqORc6z0GRr8o91vNSWD/cH/TaMxORyVaRbpaZbGmBCJEwG8mLlbPwNZl3dr0G50vg94bPUSdd/PUowHHZFnbrN7spfq07x7zQ1tHjeYzErbGfWODZghn6612yGHmkKBMp29GhSow9LuOSV+G7xws8wbYw6xgE+D19Tq+jN2yzwN/dnqNCXwbjNEzAnRyOSEnubil/c3/fbNDZa/XzKthvyzMT8QZzcbxw8H888fGbwzk+6K8BBAXodGjTZktCmc9vZp7J9cNBV1I81BVGuYd/ddEC879lpkxDXhPmfVVR6LCDiEVILgAS7VYob2NzVyRnPotq2oUQ2Na7vrkHuYNUPnpdK2PBfSl4TCPnlXh5I77ZfXx8ciKedCzuyRIh6+GzTz8T8O2DD96XGMQCnvGfvnIECdjY3D+4L/nY5eW5sBuo9phOJ+j3+gI+tpJYwIQf/PBHmM7mePudd42sTr/YYj6X12fxSXCBn5vsiMFwsJquauuMla3FtQ2rgyFIMCgR4GLEph0LcV4DxlmCbw2GXXpFp2L2nmYK+HOPxjzLpImnvsdJ5EvDw+ZufG0Ce0ta53DP1wrsSQOOjRGCeg098yBMXskNWfhSjCZSZ1M3MfcoK0xmKlHkdWJjn0OHoqbER4Mch1GOvObkbm3w27PxyxrDsi7M+Wv3/m3AwuvLC96cV1JGZ44odEQxtdMP0PFydLwKMZujhYcMbXz27BJHSyqAWjKJN2SjIchBH/39nQAOp7/KhWZ+EOJPPuawgFpAX7Iu6WkobHieC0UuFko8y8qUajUfabHAg0f7cKo5quUIj/YG6LV95NUCDWXUNXPbWJinzD39kOon4C+++9f4jd/4TTMYhfLqiUy3JTud65G56DJT71cO+pKGlwDNepLz3CGbjuAFzwkCUgQ/uD4sceDL6hjGK1oTUDarQ2Turxh4r28FsAC2YB3N0ciwI4hF0H6KvCywszsEHag42dY3ecDm+28y7WwtbNe/ZYzZX5nDMbZahiE9+awcmNfHPu62a/Jl+8/KUBkrCa59/wd/tbKlevjwkdj5iOd9UeKzzz7DgwcqLXYdSpzXQ+b4uejtyaELm0w+UehBJcq3fVfeT8ZhPkestcSqjLlqYAZVl+KhyzhFKy8OluSBsqRXsfHXt69rfd/kDBOZb4YmT9H4rOEDPDk6F7bm/f1ttHwHg1Ys9Q8bsFUQ4UdPjnF8Osegvy8Nu7af492HXQQumz4XiJItGbIZuGo3YK/5Jgin+eGaWcfPxs/Ds4H/xrPJMhAtWMm8ud1qodcfSDzf3nnDwDobxDVBVr+IXjuRw9V2uJkosWBR0GjdiROfho1e7zqBWntq64axYM3r275fxyuV4ttDZl0DpygFBIpaHhZFJgGBi9ipHOSLJfptnRTVinwJqIvpJfLlFP1+C8MBJ+lxk/F6yqBpLU5K7YgqAlxhueTC0qkxIokVI3ZBIYSlJl5U9AiQhF9rQyEC3VIxaKdMu4qKOBM8sGy6NVC3Buy08OU0q7R08fzKxdl4iqjVElnOdDKT8c33t7t4tN9G4owR+SmWFc1T2a0lgMVuLgEAgXVNh3a9PlwZcW//V7mUXQ/057ATkoS1wcldfoxlHcuACTfexXzJbiXROgahFO/fb2EQUqbawCPrDoH4nQQEWF0yriATY9k1EnaUHEqa/LM7TzksmXhFkaEVONLZ5iQcsevzQvmfyZQYNwu2WDJMKvtEJvQRAGH3lAwpX5Jn0eKLBj+R4RKzwsUXJxw2oPfcypQ2k6XNtWsTJ/t3X1tn6uvYMD+H1xQZEEp8fFXi40ULtRcgIngqa1tlqltejr/TnyNDwlmP2B9GCCIX/8t/SLHkYAjuq9VAF+CgnuE39x0s2QrnNEiXU9YUUGACxUSGSTnllOPSxWUJ/NsnC0SdLmIOJHAiTawJwBkpigXrdJKj+v2ksxkcPxZWgHQECbqYw14bIYbSbYYRWNapTvzTPxFc8WnQGtNEWGEfW4wJCULGWL56IwiM8HDm+ouKKZrW9tcyYGKTlUFWof4oOKGKSAXxDO60/qAbDLubMt3NabD2CdbP0YKUzewUS7eDVqKMOivBWE1NvHlJbgHr5MA3vmrmmELQ5JiXBOgbYTCK5NUkBoyp3vICs4ZTtQnAao1o74mA80zAb0otbmGeWaBVTkcDvNpEi7FFr9+aUa3yNPN+RqVrkxfeYzuJVeK7+EWtmUgCXnFFc6J1lqv3nTRNdY2Jr2cFYbPwDvKMouyVfik84xrKF4SkzcEc2nQRAGDDQFvAORvdNzxOpIgUVjlZkA1Cyo3FO8TDogpw0CGDzkFdLPAiTeR6E7CTqXRmqqz5RY1vJZ7bISB6RtoEeZMtwv0ueCoBfbjYjvk5lFU0ypT1rrfJRex7+N3hET6bt/DFsoPYrfAbvYl8Xz7XSrvvAtTJdfoSsI4ncthk+IuTFF80W5IcW3kxGRBl7WPLK/G7DxoUtW8k+upZqJ5bX4E4/4RYbAuT6828zQbs1x/MbYLNX8lS+veXEYIqxX6s3fD9RIeK3MwzCYIodKo/b3KeKeCzsLgduBxGVjT40TzBJ3P6mZFxrWtaxS2VqAa4gtl4FPmlTMvNEEWBKboUyNJczLBXzTAh25S1TRoxIdeOsXrHbZjcSwzaWF635pmOI2fK8dEJprOpAO/0XyYo/uTJU/V13t4W0O7Zs+di4aLMu6VMpT64d19YRuOrEaqmEQbJ+cmxMIVCYW8QvIWY2yetNnq9vvidjq+u5LUePXokrDoCAzRzJ4hFaRMBQeNaYBbJOs+8mSuLTZTHJh0wW1KOH0hM00irg9yGXSorCmHLESDjWS6AujDfGcuUAa8NFK7HDca48aWjpQxjlTaxtVEhtZMwRNQLynrp8Z1lhW9M8OV0UKm7hHlshmPIjabjsitDA/7eTomuk63OPush+srRZ86CTXDiq0C9rz8S/GK9g5wQUvuWqIopHuy2sdt1MRDnG47dbSFzWvjrT88xLmjRQ7VRicOdBJ0gR7k4x1Y3Fr9Dvg491Xg7/92Pcnh+hEVRww1iuWfCt6wryTPJ1o9DH4fDCFEAVG6FZTbD4cEWZhdn2Gol8F2e3Rng6xoLm0iAfRFKe1y7wNMnRzjYO1TwmB7NdQo/iISZrpOJOYwhkKaX1mpsdnAVcc+r8T8nLpOtRRBo01Jh89y4rbHDeEClGP+N0sz33nvva7i5FqyT6KlNb4mgzBHUg5bgpeuT5ELWoH6ETTD6JoDFf79NwWQni/KcpCSYQzTsgBt7ftmpt7d90dv2Ff+OINtmo3w0OpeBUgSwKIkle05UMwWBfkfkxXzfTqcrOYw0NU0jhq8VJ+qHvHkwEgS2OaQ81uStFmi0rLgspyc7lX0c4simLusSxsJc5LQS75iTSfzTQWJ2ii1BMEtCsTm3qFs8YDLP0AS0gQpwfnYuCqh25Iuslp7JtLM4vljgixcE5CJEkYedQSJTib2SHq5LGUDpeLHYDwQ+9NwzTWxpbJuamt+Pv7ffyQ43IfuR65HMaz6eeST/t3kPWYkERvnnD77xt1a38I1g1imwowbl/CHqWqZLQ7X3paMtIJAdGLFBm9cjcZ3CrpOpm0nlmwLWaRgIKaPjgcoDmyVby8eyzGVhe00IrwKGgwCL6Ujkkd98fx/pfIleh4c8OxLcmFoQkOJO5gIXjsjCTLFuUWkmHbz2DJKko7JYoY9NldE4VPXYvMKVgF5W9vZq2S//ExsAACAASURBVGC9QuwIY+220YPIoGWa0tl0V4IEvZ5othi2+vjuj08xzcg2CnD4kN4FGZbTORK3wlv3uhhST+7MxSeACY7CtoaSbLgjmikZ3ywmGoYVKOwC+RiaFEmSIzp3PThYnHJACQ+0ybLC4+cjDHffwiL3cHwxE8q3F7l4tOvhfp9BmN3kGLNxhvmMPg4x+p0ETblAkZM9FyCnBx+TXUogCZZWDWeJwg1o3qleg01Jf0UefjQyNh1SM41LWS7WH0ULVEpQXD8WWjnrvjpLSTCX5I1Z2STN0MR9/MUnOZal0qTvyqzbPFz+JpFaH4OeE8k+QDXFWRMKYJdyBZFhI/KCAE2e4b85ZOewK2v0D06BKWKEHlBkOTjtWLtpmlwPMcfvvB3CyXMsCvaj2IjwUdHoWib+VhgGDf7FWU9kzxQS5NOXCPv3UKQZkjBeGwRzKMxGsm4rSq6p5eQKSXdbCgpKZtQIQkECBe0UbFMGkTIg5PkGYGbCL0lGOpZ1ZcElC5JYgOS29SJGwLNTdNptzAwbTA661z5kwvKoFUTRyLRmnelxodJfmunribERv+xvfwIOIdR7mXaqHpxBdiVnUh70xGdOhguYjuqt3/FLXn/NRFMW+VpCujYnlscYP0DxglpeYul3xCNtBaAaia7cSQNcKeB6HVy1jLqVdNRIfdX7o5HXlCFFwp7m+/KKGYBKWNlMnngfVRJAmalNoq0nif1OApSZwSJM2tW/NBemDjv6Yiwf0CoAuByRxUG5YYWk5aHb4QlYoSlKNJx6yCKU3UvKw8z3sjHLJo0rmbW51nyOBVL52LPLKd7pN5g49CPVeymvwUKYvrDFVLr0ZCEQnBavIANaMyG0p4d9382iQppd9jUF1OTjGX8pHSRjlr8naG/lIqZYlq5TjI+ClzivO3ha9HCYNPjN5ESUA5wWqQWN8Sm8A7fuFbBOwCYXbkWuXI6z2QJ/vNynEEWAUTGmH0/wVuLgo2EgnrE1TbI5UEqqepW8W/P8n6UasnnepmH4pvfMz/KaP81zhBVqJtDzXtF3dNtdYC8sBNyRVS55pie5goE8NzLMX448U8pNkb81iMiUgYOX8wp/NfXxMjeNQmFqq38dJ1EWOf36HHTbkQ6akZxO2Vp6ZKhqQwH99cAIa8LNiyiNG8eVYWMrCwXxq7OyYxPH7Z58hUeqZxPlWicnJ9IkIZBmc1cWR3xdMjg67Y7sY+5fsnRm87kUT7t7+4jilsi4nj97Ijnc9s4e9vYOMB5fIl3ORanBacDMBxnPKBvjc1mEvfvuOxJ7Xrw8Wkmj+O8fvPceQmmIWRWKXZmGWmCWDveASut9kQcuOXE1aiPNa2Has/HGXK6XOAhloCXvAX24C2Eoi22NkB5LOc+FBSw5LLmz6nkrfV6ec8Z+xoJwyqQ3vqIbDDfJSwxwJ6eFaJMVYJEmAeMefRvZtGSuwCKVZ4Wf4MNgjgeJyt7uwqxbXRVBCTe8BH+ajfxL+VhaDulAl6Yc48FBC/cGLrbawHw2gR/1MClj/PkPnqLx98XX1W8uMewVeOugg7DOkc0WiINIhzbRO9sD/vJpjaTdw8V4IdYaWUX2eySM2cj3UeUpunGAd/YStOMSbuzg8dPP8fbDhyjnKbphSyTUjlej8ZTs4dT0ta5lrRLwLnIF6z761q+hzJdCWiiKJcdUKJGGyhBTh9CbTKZFC6NTVR4825J2R2Tq3GeHh4ey76w/3fUG2KuKLu5lgudk5bGGJRuM+dnrVXCswToqoTbBurrWPMn1uXsyEJ0k8HWTNWr//JNqKysX5eOPjo5EBkuwh4xBgpnMOVZ5ppFmbm6JL3t9Ps+y/+17cFAjYwhjGmtSfQyH2bmiZCBQ+OjtR8Kc3mQ48j1uDsP4MmBSpbPKuBNyDgc0efSB6yAKW6hLZXp6Pr08yVpUEsRsxgEa9KJ35Dm8p3wdvjclz3aNqAd/ILGbTRD6BOccung1xrDXlvyR3vFJbxsnozk+e3yBhpYXwRIPH/ZwuN+GVyxRzRa0FhcWc1bXaHXbElft51al4JrpadcXP4/1srOA8ePHj+V+8cyw19w+n9eD95VEqe/8+m+ubt3PCay7a7/XJkDXo60UQTI1Qy8GE/lsuZCDicGBR5BIaqy41YB1+q5W1nj9NVXeeON93gAZbE16MvlaZOPwoKwKFHWGyqvhEDomFbei0I6MtynydCKDBzqxg8DJ8daDXZnw1lDW6Wq3hobJyrDzxNNoNp1pIHMc8eggQKcUTk6700RKWGdSvGvyY02qCdYpOGr/X1/jVdFp7qVubj3g9WC2DAQz0IKkIpF3sYPv4XwKTNIaxxcjvPuNh3j6bIrlvIBb53j/4QCDLoGvlNY50tMQtgwPDCn6rMmjSqdtoclVIzCXrB/LsFPgy3bH+StnIMmm5Of0Ezx+foGLMQddDHG1LEWm2ng1euEU7+8FoCUBXeqmV1NJeoc9diYatNt8JbL0HFR+F1WRil5epgMxSa51MiyLIw4P4eGsBZ7pNJvDbDUNmdfSNC+YLFHwTeZdWTqIeK/oN8IIU+fiKeHGEZ5fzPCjowgFekaitvbaurlTNwdMyO5cycx/KTOin+FLcS3FAl63ogo/nDZ4PKuxFPvDEmHcEqDtMJzj2116VfRwvBjjRVHhpO6LrwxvoFqSmyIdNRLfx5j+Y6GD3x6MUOc5vCBSACRfInU6mFKAmi/w2SLExXiKTlAiaPUN81XmSMo65n8KwBgQykrWayAqZphUsch7mEqwI3p2foHJZCrXgjJ57m92JJnIb29vod/rSTEzmepjmADd6/mYoyVFEind9AEiY4GG46SNp5mRXwDigcHXZXE2OXqMYHBP/iylh+Y1r/lnA6wT4MmeM1Z6r+eE/G8Hz1xr8Njnr9lSyg7Tj7l6RcsOILCTXyHzuyobNeD66vHX7Bo24uNtX9wyEw1gpEnYGqTTPbnBcDOdTTYArsZjxL3B2m/NTuEyQJF8B8Nyk26n+SjWs86CdavLZfa/FmwqydTvr0by2lnVOC4Wc/SY42/MtNUV29J0HCmlE5aSGf5A8JhnOVkuifFgYaJIpvBkthA5Ta/TQZzw+zKmc/JyDdd2WgwDT2/hRgdX6741u80ClYZ1tylhqKbnqOM+kji5BtiuZXsspF002RzzvJZCX4+8lQmEAsEGGJWcRc64Nbtudd2aGoVMx1PPF7GWkOm+ev7IuWiuZdn4+K/iL/C42MKLZgu9sMHfb5+gQqiAnZ6kd943a7BOm1Rmli9bAvCbDMt0gv97fE9ksGyOVrWLX/NO8Y3hENPUhRMFqLxM/t3lWqCpKi+886qf250/lGEaWPb95jW722v8NIHjev63yWqw7J/SixAWLAZoGVFIU9hwPgzDS/MW29y7GbjkPt/8SCb23u37/Kd7VCVgHUBRpS8shhx/NnLwV9PQxAxtdnC11nWuw41A9oIDSocjIkl1KbHB4pq+rG0F7kTFIQCP3gctCHX9yoAOA5zyCVYuqkDpzUu6cYENC/nFy5f47LPP5bV4L1kQ7e7uSOOXbA+y4lhw3rt3ILGGRaFlP7z11jtI80JYPBwa885774tdyGI+w9PHn2A6uZKJifToOzs5E7m+TPEzjArGgV6/L6wTyYvrWhh33/jGByuvPDPA1txc63Solis2exaxhhfgajxHUZPJyQEzOuCD1zQJCvGllmtCID1T4JFsYBa2ZMMyRtIyh41bGWhmWI8muhhWnrn+18nOCsjJpV0z6PVP2k7nbdPeDScA6+A25p86eIOWBsB0WeLbvQrvdDc9xXQN3PzZLOT/Jse87QJxvyXCIo+CDINOiXYwF4krgY2oM8SiaeO7P3gKOHvwEKMuj7C3XeL9h1vwSnoZsy70heFK2wIOz7kse3DDBFeLEp8+OUfj0pvSyJ2LDPvDAdqRi0EwQxxmePryqUi6B/0BIsTwKt5/3t8C/E+JF1ySTACUYFCVLl6+OMH21jb6BDho6yPcy1DeSwB0ep+RyQf6YlIhxvNSafqcrD2bLwSs434myLFp2n+zrlxfPV3bjDV2cqxVc21OhX49UVZMPkwuRGYdmaoMV2zmqZ+ketkVpjRe25DY97cA2ya71OYmsveMGsL6ozFHv7g4x8HBgVoWiE3O+sdel6/aa5v/RoCUcYwxi9eJ946NgPX76j6WnM5MM6XcdTabYO9gR2KqNkWZ7/C11FuOn02bYAbYMvmvPd/t97avKU07iUd8L54F/F68nhxGspRzg80MXlsSXMKAg+x0mNNNqxE7uFJOalEy+OIBzq9wdnKKve0tBSDjDo4vZ/js+SkcdPHhew8RJhVcb4Hl/Axd34WXO5wbJlYrfhKhFlmeDhiyQCU/u2U1WoadlQITNOTjuI6fPHki9gh2iIeceysbsEbODgJ8na7WRfz5uYB1LqeFma68sN8M+mgXHf+NH6zVilGym7TMVgvky8Ysr1OtG0mXfK3Nv/tpErjXs22/7lex9H8Fk4w0QPNG41HE35CGXqHXjrAcn8Av57i/28aw46FHeaxHBDiXQMbDnsUJgTH1GKEvDyfUzbVwSmim6GAynaNvPJjo5cNERaZ1EXHfcDHXAPPlxrCvdhBup64om5JsP27SCojacL0hfvz5C3zwzQd49uIcZyeZdBh3t1xE3hKJ38LWoMtZbGqYKwMxtLurbBIWFtoRVMf+DJzeQJhL+o88ZAQ+J02cAZgUWbIVeVdrSUJKTsxCgs+eXOJyRtJzDCdMUDY1ut4VvvP+EIvpAkX6/7P3pj+S5dl12Hl77BG5Z9Zevc10izA3CbJl0SJNWpQlgTJgAyZgQP+A/w5/8HfDHwwIhmFAgAxIhiXbgCTLNg1JFEVxm+HM9PRSXXtl5R6Rsbx4q3Hu/d3Il9nZ3TXsYfdMT0UjOyszY3nLb7n33HPPyTA7n6HXaWM46MIPtTqQlwQuaH++JvcB/gK1pxbVeUmb6g4++vgBesMOtrdHKHPqjygbUCrWoqdEZqSyYlR8iN+oZdh2hgBLOWeyWoQJydaxpI0XL48Qtvo4zYd4+vLMaaFQb0DbH+xO6Pfr78uf9/j+aXt/gmJJHGCWz/Fvj2Mcl6Q06+Wj4P0yr/HX1ibYajNopmjvEh8tWvj+rCu6dsrociLuSmWTbT+luGoZ4D/erdHyK1R+gThMkZRj7Jfb2Oz38M8e0PUJ4sx1MOfcZvsrN1i7iu4fq9K40RIUGOHmQWr4Wp/znyBviQ8+/EjZfWsU1u7iydOn8nMUMnkYY293F+PJeLW5zI6eY+3GfRHsNgeqg4MDeT3p3C9f7jsdiliqgAwubt26JQHUsx/+Mfo33sDt27dFd7Gis2h/TQI3MWmgDpiAPl9uHRcw48qaxGskG6lUIle5yap1crVOOZOM5pSw6qWx0BT40jZlWYezhbBkKTx+PQbXaBlsbFdX2zh+JJah60RSM4cKHcwwKajHFyBkwUOAMxdMSxJmnajcnzVJdtn0ao/mGmw6dRb8XSz1HD9kcFTIqU/H9YMVyk5HEnIF7xQ0M5MKWUW53zuhXb6Gpy8tMLmULV2XMMeiGkidjc8l5SeAxxYaJif8XAbzEtTRnVX04qT3fHW9rVXZWDrGLjVYUoqAAoZVwhbkzxxz4fQlqv7eJZBVAkenOWIMyWh5KgA1gzCJa1xgKsGkM+mw7Ht1X7kmU6SfbWd0WY2oz6Iags2EVdw16TDNlhP+O4zxX918ir//8SaWXox/b8fHO94UWTVE5TMpn8m1kJXjmkLkdWuq6BE6vo1oWfHmF0u0oxLV8hj/draLw4Ku6iUWaY7/4uYY3aQnkhQ0+hB2mTNtsqjruiLoV7Wer+JMN+Ga7p+WEIi2VhJhSbfLJfVvNCngeNJE7vLjZzXOdFK9Cv+6OPO89PCvDyLsp67guZpqbBmmFtMMSeihk/gi6xCxZcM5twpDVthV1MRShqIB01w7GEOKfqPMC7oex5qsSVeDMr4EBGgKyRuyZbfMg+jMPXv2XNb1+/fv4fx8KuAcNYsImq2vb0jrGPcCsi9ECL3bw9HxMb7//e8L6+b2nTvodgeSbN97601MpymyxRL7zx8Ki5iadFma4ejoQPIWutuKwUQrwcOHjyTRovvhO2+/LWvas2dPZS25f+++0wp1K5D0wrl9QC44Y1PH8l4VkEOcnM7EZELYcMJ+K9GJcgy7iTiw8kCl7Swhg4SdRnxXW3sJIXB90bhWP9lYuNR7Wsg63RXNJtUcFdhf8jQtZK+KfG4DZJxJvWpl4am0jCT44hLLLthQBPWHSYD31nyMihPEEXMFgvnK9Fsxlleb6uU87qtaM36aPofXPIkIis+wOQowGoRot8iqLLDMQ7w8znB0xn2Y7NYSSbDE9lqIvY02Yp+MvBxRoEY4nGdBFKHOcxxNPBynbRxMfZHXgE/jvhl63gLv3t7FMA6RL8dotXx87/3vY3d3T/LFTqut9c2VlIjjQXCuu9xE900PBweHwr5aX1tzcVIhxeQVVG1h6aUiqd4dAkhsGyQwxLiR76lar47JRFaWAzu41zMGZd5IkE+0KOcLiVt5TGzhJNOVbIq/8N635X2MZWfv+WXGhHSgyJzQQW6xEtcerkGMscVV2zFNJTZyTDgDICUGEZ01dUjlw4A4Pp9rDvNy/pvMNl4Tvv91j2YRSvZoZxQlJCcnMSDdBc6tW9Z60zO+3F9yCVdRh/hQru/Lw+d46837SFMWDBKki6WwiEUey1ryhe3L7jEyN/XeCYvYGS+YIcZFfEjmZO5ymVpYZos5jXSY0xIADLGzuyefkdH4UtpJI0zPz50Ta6HtpRJXqjmeaHq2O5izu0wkV9h9FyDNSwRxC9/7wQN0ekP0Wz4GLe5PFdIlTYV0pLJ1UN8zFrkTMyOz+2YdaoKpuLjCsC4WdUli4P7C4+H9Yy5ElqjoILvOUb0u7B5VI4q19e3Vbf1KwDo2cXHw8mSkN9fRrYlIqk6aBqQmiK2T7UJP69OD0JCpLzOtvlmvbQb6Gl+x7TFCLOYDOQZJhaSeoZfUGPUT1bYQSn0gA76kQIZDhU30ME7UYYWgHQG8uJXg6PBEJjYHGQdWk3JrCY0uENddX8fEaARcV4+7+Sp7P02EfXhRgmXewQcfP8KNuzdks5lPc7x4dohep8LuVg+9mAw2Vi8IVnEhJAVfkzp9MCBSjR9JJOW5ZAWoMHYtQB3HK7+4woQCggUSTBGsq1HQVtpr4XRS4eVRimnmi7YYg5Sbaz7e2ktQZIUK/xeFJKayUBGW98mm0NbWuGJFd4baS1F53HBrxMka5gvg9GwKBAwo+0i8GrHr7RcnZMfU4ZqqzA1NDlVHhudg+iNKVcok6U0wm+fo9EeYpyUe7M9xPic7hS3mPHdN8lZgXcMd8jL4/c2aNz+Os5Ek3qvwe8cBnixb0r7McUf9jW+3xhh22thMArQCoNtN8P4kxJ+cBGhRW1cqjOpsba2nyiyhs28AvyjxG1spyrAFBBm86hTtlo9//HgbiQC4JabzKSLaxVNUONHW5uso/mYWYJu2bShhPkERDWQNZmD00YcfyS0n242JzKPHjx2wo5Noe3sHBOO63Y5sPi8//h7mflfWEmpYUDOCLlWs/DGIYCC/s7ONXr+HH/7wA2ktIpD3nBok9QxZVWFz7y4GGztIqIkymyJoDxy7V8GYL1NtlwTF6bY1VgHX1qtgzQpsa7QQ8HfSus+KoGsdbRoW6I4sq8gKuJQK2+JUdACj7lD1K16xrVdSo0uYpGurXa1c+o/Pgy1lPXXGBolXYDE7hd/ZVLCs0YKp67MC/RqcKXKnldGLDxSuxzW1Lz6NSTaTOq1m+lIYMIdHof5zr+f1c21svM6T8Rg3kjkO65Fq+TmdRrak8e8RHQUlsQOms4WIk7NQQ/ZLt5MA5UK5fKK1pOCK3TvL3Zvn0Lz3Vrm8OjckgHVVX57DsDzBPNnRS+Jca439J+PAgXZ1OsVkWaJPzRZ33Veaba4y3Lx+DL5lTDnHPWNcrirqzi3XNPQEzKMOr2iIhfj50RL/6qmHfr+FUX2OvzrMkXsbIsFQBxPVGLvGhf3z1jjHj5dWI17XkNXi/Byxv8AfjPt4VoyE+ecXGf721qEw+bQln2CdIaPcf7TFTpmpX0/iTREJm7MMdjm2mBhZnKmucKrVqY7IwYpRdf368jrOvDR2auC8AH53BdgJXUHuN/c8tqSzcOpVFMIPBLCT+SlEU0/Y57Y3yV5jbrDSz6kAvLIQ1LWaSRGZcHLfVixetzitdDgbR+iMKIR9p9UZJ5avLGBdC66snhaoOmaxrBEsxuY1llmOMGHsxiJMLSzxOGLCFoEswYuWbxNMb3QoWDupUdFk/7DkXbltiswxsTdJBgfWuQI8tanJilukNJGohBGiIESAblyj1zI2rhacLC4U12ZZNURRTtYEslJYgCbAxnpSGLawXNI9m7FiiU4nEUmWwJn+6LraYCM3Cl3GGNVPuCgGshtEu1fJJg/EuIBg0N/emwg7xhOGDAG96+LMr2fN+HHEf1/Ve4gUg1+gHVfY3uiIWQS7dfYPTjFd0ABoKFrdZKl2OxEGbbbJehh2KB6xoHq2yORIkTKk8UcuTLrzRYwH+xmO54GY6NXeDGE9xq21GHfWeuixOFYt8eTZY8kF799/QwtUzsXyuvO/yOn1vhIg5zwmQM6/mWnhq1w7zkkCagTdb968gf197d7gWkEQRAsw6gorTqJsb49iGdt0OCUwRWmNjotX+ZrjowMxFKM7rGnAXTCbXuWoPv2cZv67ijMd6E3WmR5XtGr5ZBxi7aZq3KC6a6v4goULV6Q2UE+csz1P2FksSpAdTKYhQbNXjZFLx5pdAfHW/uoMkWSt1ob5a2NNOxYDmU5Pj7H/4hm+/a33kDPvjRNZp5Q5xytBJpziP2L2SZ17txdLHCfMu0ZZTEA8dsIpeYj3OolidLrUr6Nm4lLALoKuHIfD4UDyDBJYeGzsAnr48BPBKXh/qVGqYyiVriGCuJ3+EL3+GhbLHJ88eiG5MQ1z3nzzbQzbFYJyIvuRgoCaUxlrz/ImA4vt52ZBl+dk59X8Pc+Hx/LkyWO5Tjw+G3dW0DW5ML7vaO2rNphwFSRuyIY+mjaITuqGuDrZTC4B4Ek2xfoupsfrIOqLlxNRa1Px7eUEvaTE7e0BvGKGjVFXqp6ql+OLhgEJWwxIFBXWqqf0gZOOycFKerK0EbSlwsGJyESdi4wNMkl6XLXj8xaOS9XRzzkRe19tydVqYF4GePhkH3WQiNYCW/BI6376+CmGvQTbG2uiHUbRU2UruHYtlzxpAGMBG+ngDOAMrGOgQaqy0rS150L/JmAdQTD+R3TfixEmPTx+NsWzfSbnMZJOC1s9D7c32iKwTDYcmUIasWq7Ed2W5ukCSdJGuWQARev0DB5FKr0W0mWA2bzG/osTEWi9sbeNXlhh0HLJB3VIJPq9aJ+Q5FWqoAzGCnmvgFWljC3S1A/xxbnm6fNDhGEb+4dnKOIR4LdBbIGLIhMykZiRhybxzca4Lx5vP8PPkFJ2jX9z6OMkDzHNKmwGc/zCaIGbw0QcE1O2RYch/uTUx4MzGcnIaNwSUnuGX9oyyASebJqUupN5ir88mmOr20IlyWWG3Mvwr042Mc/IK+dY8FCdv8CyvY1ui9RwBVeaILiBFwZq2OZiZfPZdCobIRNYAox00SNDgfoX21tbeLG/L5ujBvAebt28icOjIwHsuEbc3x0iiDqoyyXeuH8PncEGHr84QLb/Afy4gzG62NxYR7fXw4MHD2RjJUuPOkGj0VCEuNlau7O7I+tONdlHMNxz+NFFu+WXGWEXY7mxi7gAwRJIqbhSm8KP0QtyTItIwE+j1zNYJnvArpux6AioSPAhrqUVwuIc40wNFUyr4lPH7pCl5hyz9tbVc68UPSycuRasM2DJ9OhcohVmE0yLUBiOK7d0F6VZfKTfG3tq870MvHPHy/doiuYKiTBTYWIJJF1VhGwTXjc7f/6b1/dv3hzjl3dK/PGTKf7wMMKzeQtzNtS0WzLeaCRBlt94PJYWBwbd3HMEWKGWiV9Ki4zIAjQSyybrxsa3gGGORdAMnld7k0v4OT8scKbOYNFaUyDwmvzR5pKcz7JALztA3tHqp4Fu1+19ErBVqmfC4+LrBbyjCp+4KDZaWElwkxZBdViWlLsu8SujE/z+6RqOqxCjtoffGJ5gWa4h5+5MZh3hOik6vSoLVdm1BOqshZYamijniL0lfv+sgxfVCNNZhl9dO8NmXIoeasHkn0x0BvWyD6mQvX7s1wfWqWq3AucG+nBsk91EwE6v8QUgLaxR597cZH6+jjM/f6WdFh7+18fUX9NbLsk/Y6MiQycJRESebo7SCuuWFt4HGeGOCWuMLBG7L3h/VGtSCidOM5n7INdbSQqvusE6lt1nxZnN9X4FoH/GaV0C2l2iytbXmThuqwwMJUmoKTmbnaPf60q87NP9uLkoO0mByx/jOh/kYl0UiTXGumDgaF81wTrnri2AnTJfqZE0njh3+JAt8z56LcYOagRgBQ95B3mNIm0aAyjrTT/LilI8Fx/LTEEMHku320bE9llZby6vH67E7n6rEB3jYJtP1KcTtlYlclzCxKUGp2jshQl+80aBrbgUgIhBcJP1r864Dardl9nkv9GvdWQWSqsEFXptst2m6oBO4f+4K8Vd0ZwTQKeQXK/tpdjo0e3Sw1o3QivimFFyzGQ8wVE1wouXUyyrDiq/g5q5Q7DAoFPi/u4IQTZHUtdIlzO8ePkMd+7clbzP5p3FmQbg2F7alJbg77j3E7C7e/eO6h9/hhTIdbeQeyY/83vf+558rsmoEPggMMP35vtp+6F2dHV71BOjzu0Z7t65I3OG7H2y27jepCnBv2d46623VmDJq4JdnzfMLhFMHLuqafbAvzMG5rGboyvjYTJxGf/wGERmyn1ZkvNA6QAAIABJREFUez5/5vPMkI3nzYI4f08AlADkdY9VIdBNOgXK1RCBa7AWUXSdXck+uS6TZgbYjJ/4mVynL8xiKnzww/dx68YtDAYjdw901RC5XampuoK76Fzq36wN1rTtmjEU7w+/yKg01hlZ0gRmaeDDfZuvo/s21y62WBOc5V5BCQS2anMonJ2eSQcPX0ONfhoA3bh1SwoHk8kMT5/tY7bIsL65jbX1TcmF0+mxSBqRlWfdn8aWawJ0PF4pMDuWpwGQdm6GddlreO95fDwe3lcSG5oAoF3jJui7vrGzuq1fCbOu6QDSDGiNrWAnZRO9CfjY8y8PxNdg3dWJee1CI/t+gcTnV44+9UmzKTqtAEHoodfrCAumFQNFOpfBL3Rbl6BJ+2mmVRBWyiSogi6cpHBadcQW7+YxNMGC5kSXadtsZWj8fPWcmpOZxQAxPUoCTNMKx6cFZvMC77x7Cy9eHKLbHmD/2XNsbbawNvAFpPQ9OvEoO07LuwrGCXuOTCS28Ij4J8XSXQuMserkuxMNrUNlLIjWQyGtspUXIi8iLIsQz/ePREh1Y3Md3QgYSNGJQRQXKLZ1kP5Lt6U2VV3w4qUJHY+xuTVCuxMLSII6Fl2Kuorxwx8+kMXn9q2bCPIxRr1ImEuWiBH1N7YqT4vPpd5YzfZmxj50rAnp7uTj+GyG8XSJk5OpVGq5AMzKSP7GoEqKptIhZ0CEOv2apW8TFvxGx0N/xpNjRVm0d6oKDyYehmGF3ZZqtxD/FNc0VpnIYq1ytOmqhRJ/tE9x9iWelesrsM6q4wQwhtVC2DR0kq0Kugcv8d0zD985H2E9yuXzZmjjdniI4/jOheuqUYzc+ZhLp4EXFoxbQDUqj3FQ9l1FrJTNjqYPu3u7AnZ89PFH0g7b6/dBYVSuGQwSB8OBtLTutSv8ydNzHDx/go3NTWxvbeLho8eSSAigvzzGaPc+ELXwyYfviw4fGUlHZwyytM2d4r8U4WaQlY/3xZTBAhQB016RnXZ9xHIFv3AJFhN0BikavKUYhbm4t5Ldl1YB1luqRXEyWSLuqXmGfLlggywsmemuSsiihjHMYrIY0om6srbbrzCymMRokCZsYGOMOYaEBDJ2P695N7untgbrNVOqvrc4RREOJDFLWi1l+rr/9Jz03c3Z1IIFScYajERtd6W7lTJgCLgSaLpcpCETUhM5fte1j4laiF/sHOA//wWy0IDz85kE0suwi4dnFT6ZAA+LXQH3VPNOdU94HtSwkWBcknYNxpVRrCCbJfLmWMtj1gKPXij7vQHZl/ZK91yOgZPJDINuS4I0a1+9Wi03MFKYzL6PrfI5nhYbshcaSG5jRGIXxwJcVU1Fg9V3Olfa+mfBrzFIhZ3pWO66FbOV7BR/ZaPGi/MMv5ttY60D/PXdFOmMsD8VG1J4dQSv0n3qix8KFmjpykAE3bdivr5Y4P1pC3867eE/GhxKC7+IM9OBjeNU3IDlTsie6iAC915fD0tGmfR67hY3WlBvbIWL60JwQZl2VxPP5nO+LpbgF9+/r+MZF4L/BOz+0SNaT7iWOgH4S0QB2T9CRRPJDk5DjnF+sSiscQuBLgWTeO1VisXNWQqYsF0vjmTeEtBW92qVLDC2q539tUWYpmyBQmCfAqCaV695/zU0VWRxSRmKJedigHaH7XK5AOJM+Hu9GAHNVWQ/0KKwaVU6CHMFkMk72t9Xq7gBaA6osr+7orBw1iRp5lpIcXdIa6m6UNNtnoYDjj3ntLa5lyopn4AbXbVzN8ZLJCz2BmoURbYdVZj5vmNqKntAuxUj8iuneWcbDYvAJpfgIDtx5HVrsJyYsuiYGM/TDHmuRmn8FLrlhnWFv367ACNfubaVzTd37C7OfB1jftF85jzTeUMGpMc9VhjevuQeauXiS5wpQ4h5Wgy0/SX8fCzdVXdvbKId+wKqCzOurvFJNsSL56coqxBLgtOibz1D5M0x6ASidccS8GDYxWw+wxtvvKHt6Q2Gqq213LdsnbWYgHsbP4vgEnW6KHdCYMk0vr7orGWt8DmWlVnHbg+CdSSMENwyQo+CKXQ0LZzZwEK78/Icb77xpjCyVAaDGnjqOvuD938oOpI8HpI+vqzpxFWswgpwpj/GlnsWIQm6MSZkzsaYhsfJYjjjYMbTlvfaeXPd4995jtTf5O+tBZWvefr0CW7fvvOZrbDNa6wxJmMsNWUIQ3XyVtVaiQJXkjDXgXV2321f1TiTy32Oo8NjtFpdAdj2btyU4xGWr4xTjZe4PdsebePFXFJtXPE8j45O5LD5NwKZXde9wMKwHq8WPuMwQp4upJCbSoE4xOl4gr2bN6WIvEgzPHjwCW7c2MP5+Ej2o7v37ktnG79kPfTZzktgcCaxJ1mpUWiGmxeFaAMN7bh5vBzbNtavjv+rcYW9/uOPP8Z7772nxdqGLJy9nuetAGCJza0bq9v3lYB1svE4GrVpIsgWuqr+SEi9CrJEq8hRIy/Q20vbayN1eZXp/rP4HBeGe6X0YKNMkS8mEoQz9mHcQ3HDdqctrbFJSG0Q5+hGBx+K5hK8o/V2TjviSnQ5imq5okBzUhLVb1ZRmsni1atugfGrgHXNdgnLCaRVM2TA0sV0muDpixN0hjyPPlC28PTJPja3fPTbBVpSgSTwRdFLJlIM9DjG6KhFl05+EayLnDh2A6wj003aYJtgHVt/GLjRnUhNTeDF8PwWFkvtm4/iQIwBfLa+ibgqqckqvg6f4BmrXzE+fvBcFrCdbbqKkbmjgAFdgyhGGoUdpItcKkabm2vIl6fCqrLglsmp6LwIi1HZWKwcSVNlzeApFqdZP+zg6GwuzD8Cc0mrh6oOcOPmBp4fLXE+W6g4rMhsqVCwJuyvwbofZcVQaxA1dKDYPQNzBZdqaZtmbFzWbDnhfGKoXOBfHnfQikO8XDB51+Sm+Ui5gcwL/FLnEO9uR/j4tMRhlmBSMemhbqLqPgzLYzwaA6P1tdXLLTlpJqJWvJaCiAO+OMer5RQ78QxT9LEMe/Ie77//AbihMEB47713hZL+5MkTWRPu3buHN994Ay9dGyzbW7lBdssxPjqYS5srA5Ld3R18+9vfXgmqsnWWbbMffvChBE3pIpXn7O3tSeBFQW+y+NY3N0CgK6gyERX2u+tObPzPDgBYK6RuMBfJm2yyBOwWJ2LekYWdC0ZVs701X2CRqkFG2O5rsJHN0fIKYVKux6UURRbRmlZ3mVkBEtwyYLGWkUs32MgLq9PStcaYlQTQuC5csKQu0pnPYtY111UBftSOFe16hv3zEr2Y60YJP+lK4pQzaCcrKukIC1Be73T3OFZXRTQBzsjwMEBPRXR5HZhAmmYHtaV4TeW4ZZy5ay2fVeC3tz7AX/y5tzFLl+K4+OjxEwF+47DGg+cv8T98eEPAXVbH1dGVzGTH4DBQ0QEypgln4Jlc28aFMaBM1kyXrNv3TxWShMlWYL0+wyTa1NvUJHuIB8wFYGyt0PyelHOcpGSmsEWj0a69YiJq65+MHafXJcLzNQNRE+u/OHBxlWatRXRdyOSkuUGJX+sfY9gawMvO8c/ma5jS8GGQ4n5cUdZbHOH9ivqI3Occm/tzFzHea/0sa4WVocjzrCli7glz8Ok4x/2hh8qnyZQBytr2LHvPFbCOCePXB3Bp29DFumct3pZc6k1pBshMejgeLN64fMleF4U/bwgZw46JsOxr0hlaoCwyUUUTNp2vOj8EisjalDWhQUfjWqn3S7WcBLRjR4JoHdEpWhkcIqeglQOVHbC22KttrQbUNhaDzwTrGmvwao1wDDcETNZCpMta2jnDmELm1GPi+RVIWiwekFHImJksFQO8lRnH5FfiReW5SXRw0SKuf5c4a7UxO7CvAdZpdwN/r86tjME557QbRiUwVlIvjpjLwqEAcbWP+Zza3yXabQqva3wraxHjE5E+IfBIqJ8mc5wHTB5dq3CDdd5cWHXu8HDUIVpZuYEkxemSWpxkCqt+Vrsd440kxTs9mrTEKHN1knQ9yjoXX4N1n7tK2x/diFK5G7ItS353ObQUa2op1BeUyZFlrkQ7qrExjDDsxOLoSr1XGhKuxhyAl1UHL54dYzmbYnPYw2J8gDs3N8TwLglp6NSV+OzR44eiyUh9tGaxy9hCCkxxnXXbp2O6MWZknkigil8E6wiQWYHqVU6ezzVpJhqYMa7kMfC9DRC72NO1u0tMkZx2GMeYakLrwUk3n3R2zKXFkl/3799fFV1f5Ziue47t8zLfXRGIaxdjJcbE5khLkFGKe1eIKjw3sg+51lFmiv9muyuBPWkFFTdpCKDHfcvARcbmjMvtPVdj5gqgqr9nvkFpgVpamlsJSSBuX3Q2UyprbI30l8/U7kWTSCPGFHmGpzTlyQqEcSwF1u2tHclTOX7COMLO1paMIbtOLJDz34ydGBPx3wZ+MedI4gSdbk+M7A6OTiS+YgdGElLnN5T4qWZLtXRQ+OLo+mL/pXz+2samyD9xLfrDP/ojceluxzUefvIxBgOyGFW6pJW0tMCea/uujOdIZQMMe+K1Nga+G92rcW6gZfOaG3h3teOQz+Ec4Bq+tbW9ug42ho1hyNcb4+4rZ9a9+uB31RYXXBs48enXvw6ivviaspWVCQLQCgnG0R2UFutLHOw/Q1EssbW5IRXMjX4Ev1oK+Wxne0NNJhzLihssK3RsAUjaidhPj8dnLqkqpWJigJ1Rey3wNaT8KsLcBO2uY+DZhFi1rEhl0ul6BFPUXgt5NsTHD5+jM6yxd2MPy3mI588Osb7lYdQPxRWVQB3bSXvddbF4brUTlPUSaxt0+uP51qgLVodDhD6T1UoAtiAoVmAd/6a6dQbWEeRTII9U2krajrQtlcmPgDUl/2bad2TyaStqlAwxmdb45OE+bt7Yw7DLKhafp4KSK8Frce3yMJstROdrSW1H16MqrmNsD3GbIzceLu7SVrWskC+B/nANRR3h5fE5Dk+nKCqtokZJC71uH+lygVlBxgo1pgjShgg8TVqUfWLtGZ9CFL542P0MPoMC7xp4qj6Mtk5T+4ZJfiGJNAN33rJ2GOEHkzb+4EjbU+53pjhI2XZZYrfDXlkPvbDGcRbjneESfUzxD55u40Y/wBlp4LS9D6kPp2LcLSxRTg+QdW9pG2ajDV0d9S43sWiEQD2wKXr1HEFnKOAS14W1YI6ZN0AeD5T+7TTsNPnWyriNEev4MR2gIDtFEY2UBeFaoyRocf9zONBKQ0jbFp06sdDlNQmQNijXTp/kY4yrRJ05RWtHmb/GAFtVbxuCuJ8afu49jalBUEbbfbVNc3p6iLXRCGVAnQ3XKncNGhaXEwEvgzDGIqvQci5NBuK0kSJNFzhdeliPCuR+C/2Wh1ndUaOCZk+lA7GuHiuTHkoR8N4wEKFguK2Fdhfd7dNffx5+uTqHGi0mjVWOaRWJ4pifLyRFpM5gJ/KRTs9QJQMJgCxIEEaLawW90HvSKre2cOYop0cY1SeYLRZ4mG2KEDwLPjQkYjWUQbICfhR2zvE3Rw/w7Z0E27s3cDaZ4vj0TFwVQ7bsIMff+24Hz/OuVJtFu8UZYnAcksUnIBkBANe6yEvAe9YMqjgmrGpvWoNc32xurO69uGjXMvYZ5LKQVfmJaj46sLAJfhqwa9dd7ii1Swl4ZwsknYGMUQEaHGNTWlioM0TRd5dYcQzLNZQ2FJoNFXq+uSbNwtBlMYZrvBg9hdKK9JtbbFcb4HA2xe/MuvD9Eut+jl/ZyFEGESre17ot67zsPV/4kMY1lcsSIxwFVpnQcCvrd9tasaaLc9xGzh1VXF8vwDhl07mqvLD0ZBX8GsG6LzxptzYpkKTr1OfpYf7kn8urnfGf37NmBZCWwHfOIhwsCSKpk2SepcJ24L7BgjABgnZMLTi63MUKHjk2Hec55wm7D7hvBmR7eJB4iPPRWsGYvJlmpDJ3XUHCFsWr1OPm+nhthePiuqyYyc6cRbWL2Tbni0lFd5AgiVuYTbVtNGlpbM05Q7Jgmubqhugca1msFYMNiaWY/SroZoxCgmhi+uDAOgHzZDLy6dbqYBUDE+J3FQCJNSzBdsCftNVSW4zLR4xlVskxdbstAWl0bTGnaee0SAdvrnUsxAhD60KjiufBvVhak4UxRZ07XcvzjIWcSAoKNNCaLVJxzFXzCMaTBAAIdKb4rbspepHOoyIjk0g1t1bswxVz/M9ejPvzG90/Oe8s417iTDXI88mgJogrcSa7aXKU5Fh7NDCjyUuCdkwmeoFsmWK5mEsr9+oOu1bztIoRsguomOHu7hrafo7Tw2fotxPsbG8KC40x0/MXzwUwIiOIezNjIYsFrFXQ8j0DHwjGEEjifkyAiaAN4woD7az10xhkthY3ddtsPzctug8//BDvvvvuJcDw8l1SYxQryCjzVdn+6rCubH0CO+wyIGD18uWBFA3J2uN58bVqCJGtSEOW21phsskMtDiBz7cuM4kLXKsoSRc0gqD7p3SlpOmK4NI8dn4uJWj4kLkXBLh7964cj8U4BO+Oj4+VVRbHK80+vu+l4nwDMLx8fQjWtUV6ZjIZY319iEGfxVvXzeH29CZYZznEVZDWwFkBhyuCf3Mp7IdxKHrDs/lcgLD+YCjn8+jhQ7zz9ptStOcXn0v8gGCkna8BsCSRdNptPH3+Ah9/8ghnk3N5LpcLAsitJMS9u3dw785toq8CtHHpPTg8xrP9fezs3cDaxhb2Xx5icj7FYNhH5GUiT8V7PByOhJVHQJRxK89BTE7bHdF550ZmY47jk/eQ15zPYXzL9dDydXascG2UglJDus06bixG5f36wQ9+IMCwFqVdPuNAVSuO8xpIeO952NzaW92+r4hZ96Mseq/SwvE6iPriK8r2Rm3F9FHo4ruVoNtKcD6Z4sFHH8jiNRh0kXg53ri751pZWJmpJdBicJRQ7FsYXwHmC5ohKK3VWhs4iLkxcxDzd7aIXwXobPA1FxRb5K4D7Cxpt+ezmlRkOSpvjpLC+946jk+mGM9fYvfGDcRhH7PZEt0+g0UGfUyIEmSsjOYVXu6/lPOCn2N7d4Qw4jlws2thOl1gPksx6PXR7VJMciFgnXw22S4gMMLIjJvl0oF1DPIJymjLgeqB0CjA11YkMlYkSNLxnJekpyeYzAqcni2wRfp1lKIVx8gzZQRQSwIBWXlsDVSquh/EmFddvDiZy2a3qt54nrBhqEVFpxyl7/aQpzmCqIWs9HE6WWCRUSMpkg2r3Yrw9pvUDTvFJGUyGAlrg8ccRy09hlX7q6Ze+ngdSH3efKNJCVVcxGXYGZK4XgSAAZZPC3DVhfz4xMMfHUXoBCX2ujV+fo2ahZ44CUvoLnQEDy22GhQzdMIcf//ZHnrtmMgEWvlEtAjToCNAOzeSVnqMsdeTOciAXNvoLpJRm198bsZWyGIizsBFpG0EQs8u2L5SYFSfYZr7AiCkflfZtI7pbCQAG4MWlAXLMXpRibG3fon18MVrVDNZ0kO29ERaHMslwmKBGT1grGIbt1etg3bsfJG0eypt7vKbXvpRXUMXkxO0Yw9LrwO/SMUI4mJeXf96Mb4oPKy3geO5AjAX4LYeOIEYuvamsl66llkHPK7AOnd81+soMZCsMV/MpRWT7U4XSY0dV4Py1ThXBUUvnF6bs1ZBVgeCyvzW5JFznQFCMT/HPKcjIAOoQs7NJA6utmiSQbxMU/x85yV+880AlRdg/+WBGIjsbG7in3x/jt8/G0mCxySQ4BWZlwTM+tkh/u63p2h3e2IcQaHf/mAgOnRZOsVHz47xvz3o4UWu2i09f4n3eudy7M+XXYzzQABGHpMcn2uDFTDROUfaPiOMHTEYKFfiy9zPRLyXSalLqs3Mah2nOCqHqwTEnGSbbcBNhp4MNYf4xNkYU7QvGJQN10prjW3OGRZbBIBALYYa0qTntE9Ea01azTRB56jueAX+2nAO1D1kxRz/5xk1Z2vEVY2/tZtiQd0DuoqXbG2i5IMGe5//0PjAsDXVDVZ6zsZ6XxLr0+Mz/R3BRMc48rU375Luq/uFMit+KvaK5t72eVfpdZz5RaNINTRKELT75DzA+/OOGCBxfeEYnzAZ4noijtQVup22FjZFm46yq6UDcLSrg+OnKC7ag6z4w+cJOOCKQVcLK5/SqLsaslwD1q0Y11Y8cRuQykYwdtNiLF0OuYfTGInAHOdowMK3LKzKUmMxm8mnCr1Tf89HkoTQbnEF4jJpS6WbI0321B1RmWw2zky3kgfLuWkHfZWtqvGt2+EbLejcBxUUTDMWYrW9NZR2XRYnHAjAdbFm95K2xfLBGLb0EgHeTLdaZrmY/qimpumHux4CiVXE7Z5xuTAC1f2X7BmaoN/3x/i59Rxx0hb9uiIv0UqYpHJ9szlo31/HmF+0Xlc0wxPiwkWcqSxH5jWaf3hhjYCtiQSkCrZ+qiY1v+v9ooQPh48aSsVlDr9O0U8KvHFjDWudkKKDePrkseyTg9EQ/UFPQN2nT59KJwTBFWvDbLKImt1QZIkRvCIARjKHARecH8xjCDrxwZiVQB67owj2mGmBFGfF8V33Jf6eQB2fxzZYY0R/4fokG/AqNFoVZxQoUWknHgvZf1I8o7NzkohrtGmjyQw2HU2LhZthYoPBZgAMn0+NPR6vtIOKyZrqj13Nd/VnxmKhXAM+3woUykRznQ0OtCNI1GQ0qj7rhTOzxUDN7xeHGwhYZ2xHdm51BHxqmEQZr04dZlYvvQoGroqZboVTmSxls0tRXBxN+RuNZT7+8CMMB22sr41knSTAaC2w5nBrraLn44k4COdlhbXNHcyXmRjWURYqiUJMTo+wsbaG2XSCXkc7Q9pd7Xr5zp9+D7s3b+q6s8yRtNvodTuiEz6djnF4cCDjkW7GNKUQ8NYZPwhwF0Zo93siF0PWnxFiuC+YJiKvBY9VCvhBIGNanMV7PSlUa1fMBcjKXJ5YiZqk3FyZoVhcyGvZjBENuP4JZtZxXLwG6754AXq1Z3ARZ2UhzxYoWP0Parz7zj1028DByyNMTk8wHPbQickfo/11gTybiY371ibbzzzMpnOUeS2MLFlAoe69pPXaRCNKTHSZaLktHNaPzQFtSYAdtQ1MQ9Ovo+82KaSySEh1RAOYvCBtvysAmrQBiIi0bk5h5Ik23NHxGZaLDLdu3ZAOQ9o+06EsXUwEkKO7EY8rp4bcs5c4PjzDndu3sb01oGS6ajeIRoQy60pq2wn4Zsw6Z0wh+h+cmFzsCOZpW4CkWQIgaLrt+xGIi6UFE/22tI2E1RzZkqwS0puZ9D7H5nYfnQE17HKxZJ8vShThHh48ncgCrq5CuWuvawnLTqs4LrXzydbgOhFKIh3GBCxT9Dsx9nY66MQ+Hj96hv7GDo5OJ5gvMrTbfREFptYI2xu0uPwarHu1WcbAh0EUA2gdC8Y+UUyEm2ghAdXxMsDTcYVfXOfztbWF7Spc8SgKzOu+zJcCcAzLBbodH4swwT98kEhwT40SBsoE0rv5Ic7BFvYAreIMB9gWBoNQqZ2t+sUuqwwAYeLVC5zMK7FWt3lnVUg+h45hLycZtpIc8zRV/a7O+soVU5hNrkLPOcrNqudnqBK6Rprj3hdfOU0R3PP5fgQouK3LXNc9oBkgCUBT5ygWYyxyD0WgVTDTMbLA5FIg1EjQBEZwrRNRNkaQ9HA2zzGIMvjdbdUzsWHvYIfmemVAoH03sMfAHGstNqad6bFa26073cYtuS45EYN4DVLFjKnZBnvNNX2V/KaZpDrjETLTxCWTDMvpTBJmP5+h02kh6Ws7tQC0/kVbrulprBWH+O27B/jWez+HpDvA+HyOQtyQmWxXOJrM8b/8u2N8/7yP3WCCJ4uWJLn9MMev3lzit35pF+PJuTDHKNzOPYSOdmT+8f7Mzmd4OcuwqNt4Y+ASdOciPylC/Pf/eqr7T+xc3HIFF636rIw8BVPZav1z8VP89i8PcDAt8d/+fgtdpBjFFcbRtoBrMl7YBs08s7PpEvCLa3219e6qRpaA5dVcGJVWITaAszlPmuOH78F1W4NbbXemsLvMRwemkiHD3cMPIkTVEr+5Q6c4OjjO8E+O22jFDIh9/PpmibY3pyIDijxE6BHEfBWwjswgjgO2rlG7UfXIhFXv0wGZyQNZMD5ybqDCDlX8gLfr0hUy4pD7+xfP/q/7Ga/Buh/nHVCMt8LTswzfOQ1wlEdYG/VlTk3Ppw6IDsHaqLie056gZAyT6P4iSTLNkgiCqUGK6IGKWYE6KBojlZ8kusruYSY/GiNeLIg2T43tI7I6V4Dkq/IIl66JAHaMXRXoEGdhx5RhUi3FjyDEdMoWz1DiMUnkREtTWTyyfGsQKYw3Fsk5rwaDPmK5GMrI151QkzutITSZdXxKE6xrglsNpp1jswtzSHT/lEUUiBQCW8wUVOT8ZsGFjDtqz2ksziKtj2WZYDozV0kH1EXK7tZisuVmWvgp5WDVAEe0X/MM7VaCXjdAlmb4z+6kqMMWkuxMYvUkbmM2SyUZJnBkMOFFie7HOSq/ae9FZp1b12U8KNNZO3wYZ/JealGYmna1tJezaBiKlp2CqWo+wS4d6SwIA4yqOQb9ABvDAIN2haimZmkg2oIvDw/wXHKSdUwn3HcrMWQQ/ckgEMDFJD6axUkCTmQscT8UMzF5vhbtOP74MzXPyZTiHsjnEgRk66fFGcbaEyClKESWhaCfdXGZ4P/Vu2wzQn+vxS6bUdpKrnOO5izsarLPkXnh1hqCLi9evJB1hmAb23YZp6yKw1cAt2bMac+h+RqvA8+VIA3fhy3Ath7Z9+bxG9jJ3/G4eE0NIDcmnzmFrorsjPeFhddgvF8B2C5fI+axkeQIJ6cnWBsNXIuw1e10fZG5KZfuMlh3HbFGcXd9jcme8yfR6mbRpgQePHgogFg6O8Otm3vStmvEHmMJElPg+wuo9fQZbt64iTe/9S57BjCZLmTsZulkd2mwAAAgAElEQVQSnVaE08N9PP7kY9lPxBgOwNrauqyf27s72NnZxdl4IvmY6DQnsUjVcETwehEMpAs2GXnMOawAzPE8nkxwdEIX4UJarg0cJc7BB4+bXTRc7zm+CWLzHKjnSCapkWo4R9555x0ZOzQDISOS4B+ZdXzPq0zFi/X14o5tbO6ufnjNrPumremN82H1RNh1BAyqDGU6E1HczbUetjeGODk8kKBpOZ2IJf1w1EFIp6FejC6ZPHToYsJW03mIDCBgsVwIhdMowsas42LEwWaC2c0NmEKJVxHpT1NqL9+Iq4safw4iiuq2JeDxpJJEvl1L9JAkQfEJVESY5SH2D8+RpgQeE/R7bQx6bRFXld+xHVba4ELMK+Dw4ASTsylu7O1iMGiL6L+4KakPn4B1DGZUs07BOl2gGDQy2OQCKFYCchKmqCLaZS5eIzORrlkEFlmpXKQzeDUp12RDdJAXAY5OjpCXc3T6LbR7ZEr1sZhXOD738OKQQS8FLRMJZBnYsnW206HjYgfzWYbJdCYCs3kjiKIeQV2m6CUVRj0f670Ix4cvMS9ayCpqCzCoo3ZSiIzdcuIO6CQ83c73KpjAN3gavcKpfVaBQVvlRL/LZ0DLzZcBl9amOY51wFSo4jYWJTCoTmV/PFgk+DfnI2HQoCa1rKSqoHm/qB5HOcOwPsevrj/HPx1/C2UylGlnSchKz6vB9BFq/mICv9W/lARJ5d210HKTNjbdcnYm7YFrSY2UbmHSrqQVTyb7RTpD1FYmlLDbGpt788I1tvxVesKrRkFqYTpJhdgXow31o9NZJO9nLEEH6LXIIsoXmKUFCj9ZCeuuwEL74CtsCgH2Upot9OW+sCV0nkNarQR8u/K4ytZoAnAWULkJb7HhBdvOeEacS47FpfHPZ8+m5hHwekh7wTVzcPW8L5iYhrlLgOWAVBdSCehP/Tq6/vLfdHCszvdxmoUISq5xQHe0KeNJxkxVYi+c4u++fYp+r49pmiPp9BG1u5hLdTHE+mgoLTUBW7/zVIxuFukCjw4m0uJ2e6PjRKGZcFMLNZeAnx9CJl5LzCU8cctm0s6fCSprlZ0MnFDGzh8+nOB//GFf9UY4r5wRBselaa3yif/lnZf4S2+urYpFDHQZQP/BwzF+93gdLxdkMgJBqyNJhwXEBhIrc+ZCf2Y1PIyB43hki6zGm50zHMwDnGXqgGuae1aB1W1AnXSFNa7UPGnp5dqgE9u1hUuSFbA5SZL8uM7wn+wuUOQs6tT43w9aiGIKRPt4t13i7d4cXlKiKMg4537yKm2w2tJKNreS57jmVxIQ65hgkh4I81q6obnfOs8hHVc6OIVoJ07n2sYeSEHhJ/3xGqz7sd0hrvvClNM4c5JmOJ/TSXiAMmohChhzpZIklXRAjMg2YyFC2yrF2dnpqHL4C/jG9vJC3RJtHyIjnAC8FYOtZah5HhYzXi2sXFqjL524W+EbJjoSvRGYpuyJuXELGuL2R65vojEMcUUWXVXR6fSQxGoCxvLbReFJXV15WpRi4TnS2I3PN805PSRlI+rafmE+IeeyMqdwweSKf35xMkLQc0k+GdOydomgu8YO0gXCUhwZbqV2Avghxf+1UMzjmy5U8kbkM0SWQlky4qQpPb+q7ZQ7AxxRKXByAgQFmWNw/24nPm63Fng8C/FXNlLcbWdaYE86YpTBjllh25jrpMn8/dgG5Tf1jbQN9upDYyTdlJQYQQYQ13UF9CTO1OGgIG2VYT47F22uvU6Evb0hkjhFVZxL7BVUSk7gPjWdjXE6PsL4bCLtzbdu38ZwQMkMkgaUAWtkDD7fOqIIwBGQ2N7eXrWkmh6ZtYgai4rvQ/MJmjwY24rPkTb4OJY9m+9LEzIrLF93hy1c0ljHAXWeL9pl1OeW/KvmPI0xbFMqqVgx7Ww9sYIu35/HQOCO4AwBO+a4xiRsElCugnXc/8mqY7suYwrmyLxezJtFL+9KjGyvlxyXrveuDZLHwJ+NRWhsYitMrorsl7T/XSj6GXG47tla2OB5EWyS3ILgoEoWr5ZLWR2vAf5WjDr3N1l7Sl3zuIxZOz27A0gEOZvMcHh4ghHHjZfh/fe/L/eV15bj4+2335Z7zPPjd+4X7NJgMSDNa7QHa/AoP5MupNtvfdgDikwMcZYpJV08AX7PxmdyvahJx/Pi9WFcukyX0qkmgGJdod1qyX1YsnstobxBLDm5yAFxzfO1BZZjkteeY9IAajtG3lOOWwMayQ7lfSNAbTEoW5oJzinJJhQGKX/mdeeD72kt33bvbVzppfWwtr69GupfEVj3o4Rvl4XWr192V9Pym7oqf+nzksVKWrAKRBT3jeiQWiJfTDEbH+OdN2/jxs4axidnePLwoTynP2ih0w2wsz0StgOZYUSyF/NUtLjEEdZNbBO85ODkoCX1kw8LrlYL0MpBUJkTVskwAxEJP64RCW4uYJpsMoir4ddDl7/SSZIacfq5frREVS+QLVv4wcMxHj07xO4Oqcw+djaHGPTYAhxjmc7QimIHNoaoOHEzYHJ2Lq0apOnmxVQoszrKFKysuI01wDpZ1iq2qZmTLCMXmk84QWHR96GGmS6CkpASzGPM5JVi1JGVU8TRAHnWRl6S7kwB+wDLPBU76YPDKWbTElmRY2NjDZtbrPBESFMyGycS/BH26dCpk85IgYdnR+rIxWi4pJhsTbONHDtrMfpJhlvbPeTLOZ4dAFnFpK+DVoeOsRWOj6fIGXc3ADtdMj4NZHzpAfoNeoMLHSdzSruofkvFkeOAgVPgISNoXpTCvWSCk7DiX2dYlBX+35M1/MpN6hiW+P8eVajFEIQMULYqc98kk1RZRBz7dP9thzW6dYbT2RLnJduNIqXdu7ZQSTzcprqi6C9OcLSAgC7mtCcAMNthV47QwPL8VBzFWnR1yyZ4NvVxo1NiWvhY1AGyKkA39tHqjYQZYY+r7CMdQ/YwIJgiqpEEUtyc2UrDzYtAOmEKPlbgYdPm3Zk3MHGToGZxBrRH17dFuGFrQKJUz4op5nWyqlxaG+TntdAaK8/aICUpdADc1fZW2ewb7oPNwOzzgDpdIfQ/rZYrgPO5r/mMbdVe4/jIzvHKOByaYBGokxYuab1YiEXBcNATbTnRoEnHOJppm+TfuTfFRqvGbjzDaDjE1sYmPvzkMfYPT3DvrW+JrkieLTE7n+DmziZGrjgStdpIl0usrY2EDaqJtgb0/JnnKIyUgi1ShdxDSR6pvVjXOBuPMZ3NMBgOXQtajiQiqFbgn37vDB+e1ng4iTDOAgGQB0GOX9zKcXuzi798kwLnqoXCIJuBP8cLg7p/8MMQn+QaBLHNi9dDmJ0i70CXbzW4utQC2wBdV/fXJfnSFucT2MrQqWcyF8ZFtGoXyjNls/A51l4sybygYHaflVVK4I7AphiBhNRYBe615/hWd46qSDAvQvzfJ2RLL3AjYbrRwa/vLVFFFGvWvciYqZ+/xHLn4GbEAhsdJjkmMkznM2HUkdFHQELWnIBgOtulnDSrDlZp1RWLCd4v92GhMLy/rserfjLn2OsOjh/HXZL7LzgBnWBZbKGGXYXvPk/xh8cBNtdHAtCRYUeGfyw6WkCrTYdYURaWdY57Igu6ptkoTDpnpNU06LH5I/uhA5QshpT9wtblhgxBcz3+1DlbvWwV42iC6tUEq2kdpVpO1D8WUN3LZI3O8wDT85m0yMbdnrhUEwgh+KgC/24ecK8QhrIaRHBtkJbgUGNzhRQsn1FmdROskwW4aV4hzxCBSXlo0fiCVWh7iNYvyJgjc5bJOOVd6DypbZF0o+eDYDzZbg5/Q6vdFhYKz5VxJDtmrLjAhJZrdFYwJlV9XF4rFuN5/jTcaEXUxq7RTgg6FNgKPbC4Jizqlod8WuDtZIpSGHnamqk73usY84vWa2XS6UPNS0zegsUd7eiQlle/QsaCm6ZMYhgUExQvUrQTD1vrPdGI5e/9vMTOXh95dgI/YEcRGWdkvJJFRNCczPk5krCFo0M1ieC+SuCJ4BrHgLWuGqPcAK9PPvlE/kYmEX9nDCWOTGMl8Xc0JdvYWJcc0gCSZvGMzyGgw8/ldqnsuE/njbw61hwuuS81gJ1m2svjMxwenQq4zjxqd9SRLhJj7pkWnRlnMSblv/mZ1Jvjz2TG8bjsb6t70dAcM+YggZo7d+7IU0wmythUFhNel/dqJxrbJzVOWknQuA9rxvJWVOSfmuDhZxXM7XiZh5IpK9eYDExdSRpgnZuNV2CWq+8ruQ1jFgLCXL95xUNfJH00tvFxTqauz7UzxvOnT7Cz2cfe7ra04TL2+853/kTyAF5/3n8DMzdGI3S6ffzRd7+PsNXF9t5NPH+xj5PjI2FF7m2uYdhje2sbpRQ3IaAaJVq0jViBNMaZvP4s/EphmNqbdCen0Y2LMw+PjuRzByNtr66KQhjCZMixnZvgmrn18h4SjCXDk+3YHB8GQjPO5Pzg3OCYYVyoIB5jXRpyKZjO7/wcA/GajDoDg+3ajta2VnP+KwLrfhxhwev3+FGvAIMoiS9Eo8cRgmVy5ei3ffQTYGPQBim7jx5+grffvoeqmCHPzqVltC4ymYStuI04SEQMm407pgVkC5H1bnNxE6Cg5ALAaqIDGRyll0i5MCRoG26bDm3I3R70qdZXtxhoxZSBAYM6inVzHSC4QBtzMi+4WjGIImDQQhV08fTloejz7WxuYG3QE7ZBJ+GikAlTQPTh2HbokQbbxcvDOSbTDDk3trjCoOtje9gSy3mfwQnBL+n/UZddZSUoHb0RNaluhCQC6pxngRbP/fj0RHTGhqMh4jhAmc1wNp4iiLqAT6fdGnEnkRaGp88OcHa2QK87wo2dLga9AGXNlNpHGLdwcpbi6fMxaOZFAEe0mYMIpbRtqLkIzzlEhmHHw62dPta7HorFidz/ybyGH/YQxH3MswAPn54gKwmThJIgCvHD7XxfZ/r1o475r+f5Vv122eyVgyAV3IpUMm5RIvL5VcMrc1R5CpQZ/o+zu8jCljRSsxpEgwFJFsQB0wmhu+q7Fl70dyKkX9foBQUW8wnmXhfdTnfFsLPAhi25kriw9SVl+2OOoNOHXy7gFQuMi1jYmgZc0OU0i4baWivsN91srKqapEfIwh6ijorbiii1bNRalW0GJeJd1mDfrVqQzAlQqrKsLLKdUo54FcCbi5dqd6jItQQy8zGqkMy6trQoiUOdEDP0PcyS3hGk5Hdleo46ZAswGUh8sh6rbqKXK4srRp/kEZeTewtwmrfaSY98qnKq65ubVLburfiFjQBcWnEbTEIXBDaBztU11fjKQriVZgnvryS8ijQ5YFfXbP2ttnMxSeOawdZ30ZQTXSPHwGNbRXoiztQ/332GX32rLS0qLMow6JEqbBBhkbJlmy1qbIdOZdwyaa/LQsYutUIkSM+WwqJTVhkTx0DuMyucBpbyRDjOqGvEMSTsEK7m7jkWoKvrtSZ2VoV+fDSXvWCrS50oPT4LhK3abyLYf/rgBf6nx/cu2HYRzXc0YTZQdrU3GUPlyny+BKC6S910peX79eoFHo1LjPoU178AzJVxo0LvGpA5JraTehBTDpknZKB4mOcV3ume4711gvsh9pcJ/t24hZ+PnuIN7gl+HxVNLaixukrsrwetLiriZsiony9zTuQlnMkFDTxMEkG0o0sERt1ZDTtLr53NhBu2l1tkv57V+PWnfnVXwGFFoscqIu5O+oNx58eTGr9/1tFicRjg5GyK7WCM1mCInHse45OQeqnaqcCkjYxzMjNU+0jXeZFGEPRJ40eybmWOuz1mxYp2LGyVVKB2sYFfCp5drOe6fuge2pibtoALOKfrjBiuyCR1xkmu44Jadp0owP7pXPZArncE4ZwUmFujNF5kPMX1sio9LMgGp2Yb14GgRivy0YpoGKBmE8JQtelrhZ+Vpp0d9EUc6nrVpN3M9nkynak1qyAKa3+FK4axC4XOtupEyYIATcwoIcN1ttMiiKhsXrneno/pdIllXqIWRNYKbWTF2fWRi4WAYF1A8XcttpG9xWfkJdcy7hcxitLDL3XHuNfheVIHkyyWCz2x61hjX91I/in4JNMpXOn9XT5muUeS83HAFdJFRfYRqQZelaNczsWR+c7NbYxGbfheifl4Jt1ELApTxoeFItXi1j2U8i1kVQeemkoRrDAmHAE0AhQSHa3YliUq0UmnQ2iJx48eod1OsLY2wMujl1jSdMYP0e30UWaFvM50vposNGufJfjB/JTad9T6sjFumm7W/qmtoGTe67jk+5qrNDUSqZ+muuupDDi6oDIvVmoC1xjOc8YgGofGcQtlXWO5SPHgwx/i/ptvICEzTvDpCDW1ykuOeU+MZsoslfNiHEK21/6LF9i7savFSOa4JLpQxy1kfG0AvYtkHLgvDfQ1u6Ys/uXtNPjROUGJDpq+XiWaFJSXsNhi1AYbTtmxzXhA29m5ggizS4rs6uJrYarEJW7+y0rpGLD8hxlh0cREJWtUAkVyd64DEdcGOSLMFkucz3IsCw+LZS16pZ1ggbpSphnH0bNnz+QaqSPvGyIRIHpy7bajCodYLDO5fywcLJepGKhI7uLRzTVBLMYOZAUvJca8MChRrUMa1F2wEcmYpJ4n40znAh+oOYRq7THW0bjIHtbyTXIMxxvBOesgvBpnmkTDgwcPpNXXujX4Gsa+BkzyvS1Pshi1OZsNrPsJ16z7KVg0f0oOkZOG1RNldvmiYUb9groqUGdj1ItjdEOt9KXpHN/61puoyjmGrg32/OxMmHW9dk+q8LL4hTUWrnWJA9CSLaPucuFlkETEXl2kNBmksx0pp7O59npbBUIqizxOp21n323C2aW2BadJtbaWiKu3g85WabbE2ckZzs/OUeUUO/ewsb6G9Y0RahpQ+JXgaGnVwf7+HC8PKSCfIOr0MVueYWsU4lu3RljzMwRZiiz2ULi+NBXZds5djhEjk1smuC7+Ek4JsKLXPAxbePjkibSbbmxsyoIwiGM8f/4Us+UCo611nNOeu90RqvazJy+xtbWDjbVtJP4YfjVHWtAqpIXc6+B0WuLl0Qx5GSKI2shyLtgBSqm4ceGkO2CGsF4iwhK3d4ZY70dohdSzWAIB2yA6SPMA47mPp/tT+NEA86wSrQG+RyE6Ulohef348ldAxjrB4naMg7qP90/Z1g382sYxJssa//aog5mw8JRpYHPhugqc7qEanBmbi/8Os3PkYc8Fbc79zRkwyHog99LXQOn8mSQRcStCTXYaHYerAsViiixck/kuQIMEIEsBXVi5ou5hHbQQVzNUMVlPNEJRdpGyDpQll6bcPLXdnM5xbGPU41bxYGEqSL7kEgFhdboESgIIBhqaxEjLO1sDTRC7Btr5GJM6QZRQg5LDlNUq6iGpw13sAimB/aRTq4C3OEPVUudTAWlcGw/f3xJDDZWudpwYW1L/qriag21cC5JqxCjT4eJhbLlPj58m6CPPegUmnb3GAEhjUlieuUoW1VVCgDEmYLpu6pji+sL7nhd0nl1IIEnwuCozCZo4RvZaKU4xwhvxIX5ld4qff/u2AGHq+FVIawc1OBisE8iz4IPfBXQrlKlpVUcB+pxbVhPIbWrUKGPUQKyLJNqKOE3XOVY6JeCq2JamyXtzvjRZmbZ3sLL6j767wHezWzI+LYBT8XWnk0iDFhaZXOW+eTyrvagBqBohRI7dAaQCJKBGNpvAi9oyj+z9OEf4s7ieOSadCjDrPBC+ScXzAio/QlqFeLd1jHtDD6Hn4XsnIT5I+/gbo+fosvjkx5gUkThI+yISrXvOdQ8D2+1Y9NqRresA/AbA/uVXu9fv8LNyBdhNQD1VArUce2RNyTJd59g/O8f/td8Sxl2Minwe9PtdkV+hAQOZaMZ4iMSNQfcbwnWc38Lc4Nx2c3TF8qLWXWOOyvrjkB+dX9ridjHmNRm3/WZV9Lgqf7Cqc9ii7jRar+n+YB4d1Lnsje1ygcir8GTRwbDHjgUCB44BJ+7jwHxeYLHkNQql86GqMnTbIYadCCGLx5z3gbapSaFlhS7qcesaYaPqgr1v0J0ysn3RBCVDmbE598HI94Ql4odkyXJ9q8TchyY/bC/udnuiHejVBFA1/uMxstRLcJFSKbKmyB6pbWIKhyrLj6AHC5AE7PqdREA7JtKqoaYttiw0k4336xtT9Ds0dqLUAoFZJwvginA/K3Pmz/M8PUob1Dm2trrY3mgj9GsEdYXx8bFkI70OnTZp/sROK203tz3guuPi38QxnaZIdb1ydCVriD8bC04Y8yw+exXisI3QC/H86VN88skHWFvrY7Q5wvbeLsbnC5ydTZGez3DrhortWy5HcI76Xtzf2TJoxhNsgSXzynJOxhdcN8hiIuDDBw0Fuj1tgZRW9IoFwqXItdi8lzFXQtYojd9IKCFxgxqZlbRZcuxnmbobU4fx4Yfv4+5b9+BFMfLKRxj1cH6e4fx0grV+B+vDlnTH+IGCRqfHxzg9OcKdu7ekfVxYwrx+LDaT1ZoTSLU57WJ4m08yb6S3yYGOTr9O9N9UO1Jil0s6llpQU63MTz+aYJ2tiXY9ruYW9lwFkkQJS2IjApcCJkpeorGI4oMaKzE2pA5nni9RsrhHmZXSF23o47MUzw5OxQiihTFm52dyj8lK4z3mg/EkAVm633IcMV5k/nB+PhEWHtuQ+XdZ550RlgFz2pFBMEz3DI4JG6t2PsbYs9dejTOFwOCK9nwO7xvBaY4xiyWbDNJmzHRRBNWYldp7fJ1pHXINZrcG/2ZxMT/DjtFiYOnQcGYhdn9eg3V/nivlT9B7r8A6SSII1oXIS7pRhWLV3Q0z9MIcZUYduhgb6yMsl3RXoQV9LotKKL3sPvKlUlz9RFuZrJ2VA9BQclkwYzqPEnWnJpeCdcKEoVkdJ31VS9umWTQvlwuU7D93yZMNUkOdm8FVc6JJ8PKpqoFefEGzrQ1C2nKo75Ph9GwibVWsXgaxGJbjeBHi5GiBquqhqFto9fuIOyG8aoo7m11sdyP0KNoaZUI9v+AT6GcZEHqx6KkCtwEE5oSDIMLRyakk8u1OVyoafbqCibNYCD+JscwLnE9nePLkqYhlbm9sSrK9mBxiMR1jMsuwrCMsqxhpHYl7V1lHQEDHTt4T1XQSPRKGVz7p7yW219tY77fQjcnkyjCfnmE8nWBjaxcIOjg8meNsWmBZBJin1P/jomHvpZWb148vfwVUSaPE02WE9+dtTHNI6xA3bjJqyEqCsEO1crZibzXd6uww3C0xkIcggLiRllMsw75jHijTzRIeZb0FWND5OMgw99rCwJTKH9t3yMrkfj8/QRn1ZAMUgG65RFBlGLYCpIFqU4aspBcznORa3WM7LYMkvoZzm8HW3fgEv7w+w82NLv7e97qYQ8WGqRFh7qSfYvvYea+c8BxoJkwrh4ibk2kxx5JOxgSBBHDwMZsvJcJgZU5b+dURzZgY3XqGo5Qtki3XCqvVNBYTqO+5YsFdAtxWkdVqEDQTJ7kVjglmrK+LUMxRB64Lohpgq00xm2tWWbtCyLO3lc9T9pnTJ2JS68BCa7vna7nmynos7dC6ZsqK6AdIl4VUPznXY+oAokR6PsZaN8JpRkdgBbTe6ZzgF7r7uLc9EEczC4y47jOQMht6C4wEdAqCVaWT17pZUbS1uxnk2Lptmm4WlAmLz70fv7ON1R5W3WwKznPtt5YWe60FVqzQ/3ff20DZGjmWDhmG2p4r5+rAYzkup/PorpYjPFq237iZjaWxee/4+iGmeD7z5PrwIZXfssBaRMMZD4vCR9imDg6r0a6tjIYPTLaCGGlWY+Dl+Ku7S1R+LEkw79fvHI3wd3aPUHkxCra3STtrE6z7dHHlKlBn96DZPvNZRYEvv/K9fodv8hVYgXWyFhGs09iBbZFBMcO/PIwxzYDzrIJPVkJIoIrsCnUPJRNO2KZiYgDRdjVCia2Dxk7V1suLhM2RUhxVVEEkDTkV5LMYUVuRrrSLNddfB5ZbAUzuV2OPvU6OYKXR6p7H59zrTDGe5fhgHGEQV1gKz4xrLVuygG7o4bxMlN3mVeKQ229FSFhYkj5zJt2fwzGz9cZoMI0GUtkfPV80ROm+zUKUMBat6MbN3hlDMBGez2eSLJN5IiCMsO0LYd+xsF+QXeiHKISxxYjSrqcxFpX9zmWTey2F30VzVhj8qj8lBRu66FYeoirHydLHvU6OvzRKxXRNjtE1HH+T58hXeW7CrCtzrK0lWBvFwqzrtxPQeigQUHiBmnrZAp1roUtymUbr+CrMdCC1Fdj4XAItjPUIpHHvZG5l7bCMAwnYBV6Cxw+fop20MBh04PklltkCrW4HftjGfL7EJx99gLfefEPei3szQQ6+H/dLAh3c63lMLAra55vhA4EePp9GEAb0EMgiAE1W6fr6mjC5tEVbc8JVUdgVuoWDx0KDxZrsYBFQjH/RWJhMshfPHmHrxjY6w76AdWUV4uWLUyznGe7d3kMrrFAVC2GQMiZZpnOcHB1Kmz/be4MoFCYq28djOpBmC2E96hpjLA8lgGjBT8F603RU7F4nvq5/BspdBB+0iGQc0XxcLTQaIHW1KGrrpEoQXDB0PTEhqwXcV70/MudCYdJpzsKJy7/VKMgao1FWpCx96diIWsKsffL8CONZhtFwgAQzwRbYXmoafgRhmTNwPeJwIwh81fGXY4FrVbPQa8VZ5ho8N74fz82Ku6vr5S6KnbcVky3euY4opC3baixkcaYVNg0UlC5Bh1s0sQmy6nhOjJX5XBZKDHzmMdpztdis7c4Wn63ifjcfvwbNuq9yqXr9WauFlsGJs2RWsC4Q/QyCAlU2xe4owc3NDlo+tc3Y202NggW8OheEnAyVXodMOYJ3TlBeKggXi4KhxWZ5ba1JnNDmsiL02aoS/SKy6pIWLZVVPDTLUhT5UhZ+c9xpsufsXJTmrCwAm4SfBdaRwUOtAEcAACAASURBVGNMEi4gWvGpEYQtLLIKae5J0vN0/wj7UyAOOmgnA1RlgLPpDIVP/aYWEi9DWKb4C2/cxLDDRX/pqMba6mrdZgQzucDLd/6nWsErMwAGOQRDspxJWiBtwOyl96XtT7ZQqTzWHh1h9yVgun17T/TmSPeNPB+D7gAnkxk+fPxC2BaIe5imFQpSoaUNlkETNfJY1eYGxOItKdo1tjcSzCfnSJjTlUv0Om1MFzOEUYKk3cPzg2OkyxpJuy8svdmMbWus4KiZxRX7v9cT7EtcAYJUk2WKf7HfEkfTFjV8GBoQ9A54D7lwE7Bbcc8/EyhYgQqEZ52+hV+kyD2lt9M4gZVCzlfdmJjIeKiXC2FpjtaGUhlbcb88X9piRtUx2mGBxykFYQvUQbIyNiEoyICM8/DF8Qy3u6lU6anLxRaHrA4F1JPCQNjFfzr6AP/Bt7ZlzfmTJzP8zw820etp64S1zbruJQlH1NPKsh/TzjDWmxpsENBu1wsBmMr2SAXuJcMJcHZ2LkLIa0NqW7Idh33iqukiemkE5tIjzOq2bLRqYCDlOtUZskDoU8yGCyati2xX7AI9WtdHsEqiLNszd+DLg8ZAIGNjXfq5ETivcHJjfLj7aF2JLMhcwtKN7edATwmyyDQMtFpowrUSlEorFDUDCXDSnTGGtxgjHm7Luc2mM6TLVFiet9ophnGBd3sT/PL9oQRG1gLDsSD6IALSpsKmNKCMgTSDLOrbNFtem4GTadk0Ay3eG9OPubre8/n8m72fBZsWpBkTwPYKC1L/nw/n+OcPQ+wlUzyaxtjq+PiNuzn+8CjC+9OhauIYX0TaOi5nzc0K9epuXq1jOGBdArk6w4uzpThx8xjIVjyBmsBIy0+aY4MSDcJU0SILW2Q0IA9lnv77wzEG/U2AhbJqidgr8QfjHv5i74zN9OJmzn1dwTpzH/9ssM72Vrs/lqS9Buq+xKL+M/5SKwpL9CNgXSDrKdfeoJzjnx+vo6D2oei/aWspk2j+mzqJ3FMI5q+012Tr+7RZkcwLFoYcU0YTcQWgnPSjrOVqgKQsM9NgZZxpmpFq+mSFiwtd0Etg+yqI1kT5OrBOWcqOkSvt4g4o5PnUFc6WPhJkOJsRsquxqFkgijEQ4CLDGKFoSft1gdj3sT7sCIDiGssv0MKVAYO6K9oadYV455h3ygw2PUy26sna4CQihEFeA7P5TBhH3W5bAAlphyeDKowwlfa1BS3qVXpF9gr3JcZHznnS9c5prAkkEQ0oCNTodsrPZbxPjSgRgRcWd4jbvQB/636N83M6z1LDkPEvC+yvi8I/nqWE5IgCVT5FElfY2Rhg2GkJ87NNA5CILEgyhgjYOUf0a3TPbD82Nha/szhHkIz7P7+zq4LMTLKeZA8RoIbdOx4eP3yO3Z1d7N3cRV2wTVQ1Cgn+PvrkKQ4On4kcEN+LYAbBDQJ3lhsaq446dswN+WXAB//N/ZqdXPw3GXl379zBbDYVMLFLxv/N20gdkEOwXkxSHPgYscvEIDBhwvOLOo0FkqQrOo6PHj0R2aR2y8O9+3expE40mMf5ePjJc3SSLr791n14An4yN1Q9aa5zZ6enePHimej18hh7w5HoMwtwV2UrXWbRIXSak8yx2faqLefST6LXTNUn9TvBRTHrdcxW9913erVXwbrm/t6Mjyx3NqBKQTCXs4omM1untTxOlrN++oXpDOc8JQt4tlxPFgLYsn2VsjSUmGHRhey6GrO0xDzN5ZpEXoqd7U0BYKllyPv5/PlznJ6eSvxoxhCM7/Zu3JDCPscB13EeK78THOZ4USacOtqbbr4ByGbkp9eDxl6lsN0sVrTz59ixWNTiTMM0+FnGOjXWXRPw5PObJCP7G/XqeHxmwmkMQo5rxsEEIi0OM1bdBVDO7ewifnsN1v14VsSf6HeRqcxN1Ci1gtRrICVtp/USbS/D1iBCcf4c/Y6Pra110ReYnJ/JJBWHFKLrJVkbmqATOW8Oag5Wq1rYIBfkmGLBQidl5YabsbZpUjOACR0Xek4sTm6CSnwfPq4OXplqDe2gqwnTdUlGUBNY5HFSCHep1URpA06QVwme7Y9xdDJH7cdY0Fo+CNEOY2RpgXmWYVkWmC9n4pDYTQLsrvXw1m6HTQHORIJVGtKmydxhoYPLllKTuc5Ss0Guv7GBWNmR89eKpAGaNXWBpAodifjv4yfP5TXddoRsOQXXPFalRv010fsovQhe0sbhOMPj/VPMc4Z1DKgYCmoQF0lg5SpEEhhTzJ2BaoU22YS5gqOdTl+SRFZEiqrA2vqG8Lmm52RScesiNT4m/oGqzn6ix/pPy8Hp5ktttyXqco6srnGaJzich3iUdpHQ7Ziui0xq2FLaEMuW5MLusovWzUSC42oxX6DtLdGKWH3zBFxjpYqblBeEyGsfraBAK26JbsZ0UcMXAwtl8nFOSrvzMkWrnSD1W7IJMsCjmYMdi7UjJeUMBS3gg0Q2ZqGkU5MjUDdMPp9J0ZvxIf7G3glu7G5gMjnHf/N7HVTtdXGbZCVUEi4R5WYgQG0UyXq0FcgSBGnvIVBXYz6bI0KBuENGEquTjj0YkL1AxycNeBhEEogU8M21FUnS4jEg03aOVn2Ohdd3lX9tXdf1xc3rRsLWxOAuUgpltVlxVDZ9iY4uj0hpm7/moetDozraEMpYaag5LbXVOudiNA1BGp8lRdEmoKiUfNH6lLXIgUArhzFdbzV5U+80ETY+f4kyWRNmhiS9UM05grE8LwJ///V7h3j37o6s7QyACMgxAOG9t9YErv0MVhjs8PdkWTBYYTDG55g7mu0lTcCNx23Mat4r+5nf+bO2ErClQKvTVsQx57QmK7u5P/D3T45n2Oxoey4DKlZAmYD84x/k+L2zdRm7VunkeysY4FgH7sZeYhpfcpK08aP7GI+H7PR+VOG8UFAhjqjdVKBKpxi0Y6Sg7EElOi8CWkvLRIVlXuMX2sd4c32AeR7Bj7hnp3g8DXFU9/Ef9g9QEKyj+ZGAdSokrqv/9bIFEuzymnlkwJMBq3o1rx+vr8Cf9QroGsSxqV9qbKbC7owzw2qOSeHhXxz0kacT0YrShAyyPjCBliVNqy3ypa38lrBetMU3i7OSPDnRblkfHCtE8AJP9di4TqyKyM41emVKcXU/dQvqCrC7sohfmvOOmSOxn5hckHXCvYZAGfe9SOK16XypLaRkrLMYxxZ47u5MHAsg8tSptWIBNwzQSUL0W/IM2ZNVY1blDHQR1+RY9sXGlqLHZiWuCwfHVfFDXq76ytQkOz+figzEeqvG2VKZRS1q3In+KJ+qLa90W6fRmfZpKJhhW06zRsS3300KrPkz3BsBi9LDeEGGc4Hvz0fSfst/8zRYQOSx/NrmOTZILkSsZAAWBZ3pxZ91LL5+nRsmsmfVqEvqgy3QjoDE99AJfWwNuxh1PUTBEp7Hr5YDPRTcNkCnyRSyvYzjyUwjuPfbHv6QBoWOYUTwjR8/HGyiLgIkUQujtQHKiuSPHEfHJ3QDFLOKW7d2RIKFMYTkPd3uKmaw4t/+/r6AeLYvk2HFeU2AT0z1nI4yj4HMrX6vhYPDI5l7d++/JeNWZJeKXEwD2GnBtm1mXexm4TpF5qsaCIYSl87nKZ49eSaaunfv7KDMp6KH7kXsxvLw6Mk+hr1N0eSjgQ5zabYUi7yM7Pss0FaYz2hAsxTTpp29G4gSGglqnGm6wmoA4npGzAzeUepUaYWal66g7kh4Xqh5pGJ6ujZQyb1pQNKcC03yy1XmlsaGF/qgKzBK1mS3BjtAkDE5c3i5wQ5glHxANEI1MGWXnGiQenQe7ooxWEVpH8bn1OGOGdsBH3/8scincJwxLuTj6OhoZULC37H1mW6xPH5rR+V7WhxoLDuOB44PPmx88GfeC+41BMu0DVbj3SbgZjEr94mmzAr3JosdL8kx+DRx0XbVz4sz7XjtevMYCEgS92CszLHLczQQ0N6veX/4+a/Bup+BVd3AOg2itOLOBYny9kTp46ACU4WdUQvb3RzDtk62MFKBXw42atOFIXvRWREM3CSkexwFNlXsl4ONE4ODjROFg5GijxvrGyrUKNVHjTfoasoFjZU2PpevoVMYE+pmxb+5UdhC0qzyWPJmC82l28nFT3RDtVJH4hkdbEG2ERLsHy3w8miBlG1erS4yr8Co28Fary1OM6wAVGxBKkpMZxOcT47x7Tfu4ts310X/LYwJuPD9CtH+YyLOECyoQ2XWMYm0xc21xnEhY7WTizhrFOLGJUzBCOcTJrHAixfHwmZjz/7RwTP02hRgBw4Pn+HevTcQtXrivpkjwdHZEk8PzhEmQyxpClGpS6gId9asThCUVFdBsel2IuKkZydxKJsmFWS6vRbOZxNQSmw4GqDV8vHixRhlESAKOpjPc8QJq6Kvwbofx5LBLZmUcV7vOK6xnE2k/eV0GeKPZxtIhZJJpoFjwLnKtSQuTVDgCkDA+RLlY2mvEUF+tjCTFl6e4WRWoY7aMvZy6ndQhzAeQER3xfFtKWCcBtMeNusJxvHGqiWwKY6voYHqS6aTUyT90cqwQtYDYUuo5pBtZNzMfy56jN/6VoHBcITf+f4x/uGLO/8/e28WZEl6nYd9uWfe/dZeXb339KzAgCAIMgiQDDNIWqLEECVKL17CEfIih/3uBz/aj35TOMJv3kJhhyIskpJJmiIlG6QEkBA9WAaDwWBmeqb37tqr7pY393R85+R/63bNDAALwyEIVk30dFfVXfNm/v853/kW+BF9i9Rjgo2DkB14jRjmLAsWSZvU9YMy7wgpytmJeNFtdR08KLpwPZXlc83ymJ5ZqDyUPhHK4mgmkiagQw+kGujmCSaZyvJljZLwBQW5ZO0S42EN6NGiaMGh09fbDBGkAFC4RMHYWkMchL3UeFieB0V0InnmMWKa04UMa6mZVGmXadgEclTYtnkNZ31l08g1DA+RfZnbcHRRqAeHFFO2Bb+YCuBKKaaAmCxo6xms9vozPlHyWZYV4nks6/Qr7gP8yvVCDHQlgasxneYRIPjKFkyT2yycnp4ufG2MbNas9TKsabUWJrxmPV+e9pr3zWLKTCrNucXvDcNu2e/D7EtmH5FPppH6SLO5BPrxdZrX9ZvfivGNeEsYOMuBEQtBesPIMdfBYk34EMBOPCdFWq7FocjUxZ5BvaiG5SFO3XXxPtTLW2UmyjeyseLk+KloH06wgdqKUNQJfLfAwbTAl0cDvBjGeHWlRFoRGDFgnYLXwr5ZAn713NPzRUNcFFA3TZJ5H8sT5o9jvbt4jB//I7BcZ3IwzPOMA+FClqsKAQdEVo7f3x8iYdK4TGO4h2jiM69hAejEc1I9TTWhubEuWEreNp6ovI8w5ngeMz26YRObFZprlazvZA6bJqwBt8yA5HxTJOvCOVsCuYYMKPZhmLaijA2Yr8w6y6EM0EI8L5CmtGCgsR0b3BohPZ5tyGBMvKDA2rFCWI5xlHtY6fckXZ2/ESlw49eqoR3Nf4aFs0S8N0Ci2ScWe8kiaMdCnnGYBsQzZZdIuE8xxlbHQssv8M19B2uDrrHbF0bdbJ7L0EBYvgRgZa2SjVr2RNq3vNovMCktPI0t/PrlWNJ+pc70HOzNHfz+k7awpzjw4VCeTTtr0L+1tovA60qtybrXkcy5Rhr443/Z/Lm+Q9ZMeVkiCjkEzZHFE0Sug27g4erWEN2whF1NEAY1Mg78l7y6ZI9qABzztwHE+LuHDx+KTJH7NmtNfr399tuyD7MWoDprMjtGnlnY2iCzLRev4CyfStr8ZDyRGms2jXH1xjVh1koCZ6Oc4r8JrBgG1aNHj/Diiy8uABb+TkF+9Snja+O/ydA62N/F1cubsn/efbiLjUvX4Aa0XKJHeoZ+ry1+3QTsyGTlPskhdm0HyCrWx7UEsRzuH2B/dxfDXheDboCdrTbCiEAdWYNUhnWRJTWSOBGyiefwwsjV6olgnRZdCk77AR48egLHj9AfkhBBP3X2Aex9Hfj0E+TYjagdVUxNBcC1hA/AAAsyFUWGLuuReqCbv0kC4TXJIEEbGhC1vJ/LVSV2VGTOaT1iaiCz35se24BY8reQewIZPkjfyoGiFM6NVJaMW5HJWlKPU+yvQG+N8ehUmHPSU1Qqh2fK9M6lHQkWYu/P10FmHe9D6yz6w/F8IqBFliQ/Z/7NGpNgLc83DoXN+WkAZNZvPB84cBU8oRkOE4cw75kDWaPCWAyBxEtfCUjLw1nWsobFtzx85mtU/2eVjS/LV81xNHWr6QvM7YwShO+P8l++fwKR5vaL9bqp2Yxv3QVY9+e6TP7oPLh44GisBBwuxrIMqBSWiw4NSAMrx7Dj4IVtH20nlUkeTyRurCYNJgiixstK0X8uxrw4+EdAgibe2izsJimSeBUp8TzhKP9kXSMNrOPKhadmmQSsuLBpk2GKto9qGpZpvMuAnjnq0tgJ042Ufi0WK3qAkNkGW8x9T6c1stLHeFogiNpod4BhN5B4eTKR9o/GGM9rAey6/R5GpweYj49wfWMDq0xxjXQKyNedpbE09T6lgQQJm4knKcq6ADSdmKzdxii/afv5mgpgPCFYxw0nwqA/xMnxifiYrK+04Tk5Hj16H51+F2G7iySnYWcfudXGt79zH0FrHXnlIo451VV6deiX6HRbGE9j5JUjPglM0tFPz0xq+a9GOmXzvpStEYRlLDknI2QmRqgr3obvgZvIxdcPewQEDDJyIItAbylymSSv8c1JH8cV0/DIJNIp/QKobvgyWkWp4evyhmt8vEixXr4W2KhQLjqfnCDOcvidHoraw2Q6l2tapQU0DqbsOZN0q1U3R9Hd1vRQk8ZngI6GSeBlE4xyRyebDfjF10TprSm6KJUlUEcWUd/N8TcGb+LFa5t4OLbwf73n416xiSTN4ZVzlG4kBTzZsCL79gJZu2rbxnSWwatSbEcl/p31KUrXx2Hq4ctHPZHrM4xDFKxSYDZ0YkmeNVyDs/RqafYaD03edJ5kEjiB7qYUaa92ydojy8HF3ZmLnjPH3SSSgkxWUy4shg3HtUuOi7IptKhR024y/MgE5FroODUCz4B85zq+JZDnAzKrpebyvI8SE5sFxJRCaKbXdTM1lKEKjXbpYWlBkgbb7TNAzHymTCyz0yPEaGGtG2ElojH5GAeZyktZ9JAFtiwB42fJz5ggz1/vv4PPXGnLdJTTTiM3Y5HFwpkeNJyKcorIAt8wXFg4mbXbDGxY5C8PgAxAZ/5m8WJk3maaalh0C5ZyMzwywUSmEDIFGfcrvgYWXVHUkmKQhRMLwm+POrjZL/D+yMWXJ1cXibJyjTUN/OLf5xeBhSZNfyFJtg3rR55bmLQmLEVlJARJx4XbJKcrcEGglIW34weYxjl+bfsYoRMBNtkDDBGqkacTHKGLbx6oP+WvXi1QMz2XYB2Hck1Yk3jEUt7eALxnwN1ZypkykC6Cg37YNf2v+v0lvVQ4W1pnyjUgzDp6nuUi2/atDL+/N1Apt4DSDCHKFow6Ajj8I2zihQ+x1lCL670JZjHHm3uLMB4a+akkxTYBKXL9MdToGbNu3SBkPTMJsB8CwJn9zIDqHwbWmds0RBcFyGVA26Q4F0xBpRyX7N8arq9yV/7hPiLG5WkhEjHb5XrrYN0+xv2xjUG7I8Mz1peGrSJBDcIXN7y6Mz+rxXtarhHOEbmNlxfBCdn3wxBeMkLqqq8rPebs5ABZMGyGVq6ktxKoG43ncL1Q5Ktiui+vgYBEjSD08LfXDuD4IU6TGl1SuJqxFV/9NLewO3eFWTwrKvzpAS1bgJ028AtrI1Fv2HaoybvCkr8A6z6O9URqAzJbyQZjr0JglX7GDrCz1sV6n/3KWPoLkhiW2T2mx+K1pYwiYs0KULzzzjuyp/MP7UPY3/H2BFHoHcc9fxaP8MLLtzA6neHwcIpuu4/A97C+3sPh4R7qssRkNMHm5iVcunJVmVoNoLTsPcuf3b9/D+vrG8J+N6+L+zifj98rc0uZ8Nzbp5MRyjyGF7QwmlcYTUsMNy7j6HSCeTzD9uYKht1I1qqqKBC1ekgrC2ll4/0H+5L0yv6nE/rw7Qr9ToR1puYWY7gebZSokGLfyoKTXDZHU9KlP8rhuUwsTaSPEkULpee1jTt3H0pw3/rWjtgvHY9JXAlEQeWBktg51gYh1lYY5MjgFYL8DL6oJCWajFeusAx7Efaf18bjx/tIsgrd7kAAtNU+gUEF6xaD3eZkWu6bl8+v5YGeWWdNX0EQLrGYfmthPuNnuSf1JIcIVOZwfZ3Pmc5aiGfflc0h+v2B1IZay7EfyPHwwX3E8USksdevXRNlnUmAJXi1urq6CB4z4BY/X/6hPJa3ocR6e3t7Aa7xdjwPWLsR3CPBhecO5dJacztSd/J2rPNYZxrbFvMc5tzm2mjesygPmnA0A1AvqzV4jpk61ICGy6oOPo5JpCWIaFJuyQ5lTczjbYJaeA1xWC0D/SWvyGeHrMBguL74yH73n/0Wfu3Xf+PjWCIWj2HVS2fLb3518rE++MWD/WBHQOUI3OBLWaibeR0KgjRsxAlfVXO0vQrPb7lY6yh4ZlJdpfRggdQ0pGJSTjN8R5t4c1IvN0/mxCZzg3s2/QJ4f3pacZdOc05EK5GdiURIEH/6jmjDYpoHg0x/r3f6YYCeOe1MUaNAk6brKM1ZAxlsv4XpvBQWoY8Urk05QiISgGlC428fUbcvC2aepjjYfYij/SP0+0P0h0OkeY5WFKLTaYvfCEMb6AdHPwihAkvDptMMczGa5Es2c/SrI4DJhcvzacC6ImAbwYt7d9/DczevI/RIg0hxdLgHJ3QQdXvy+mu7LUEY9x4eIstp0MskWN1QSUEGEgxWBxhPUkzTHBUlGGKYes58tIFvCZQS9ODfYrAvnmScqBBh5OdvwNQf7Ly7uNVHHwGBSoWFpcCP5DaSacdjb1Mq1ELCEkDAukZyIqwBU7hrqbyYpDcJRtnxY/hRC3Z7VTbq8e59xKA8tZaio9NqA0FL1C2MP7fLAl0rRZyWsHgNsPBy2ppg5KaY0VtHjO/PGH2G1SSgTHICd7Ct1PRG7k55i2m2pMnic3veArz4leDr2Fxt4WsHfZxWbbyfbeDn+/voejXeGIW4n7QQ+A6KLBfZLq+Fm90cP72aoBbPzAppUeKN2SoOCjIU1FCfBT7XkGbHVeq+sPIaEa3IigleNFR/MY0ls5VAloV4PMZRauPnNxNcDStUdh8+l8hyBruY4PdONlF69LXQlGflFjYy2aZh5ONJajKYhkVG7ly+Z0PZbntwbAW7z0tezXDhw6RX56WWpnnkZ0L5Y5LTu4PRgkww0yZJzxlNDROJaF2hHVLaQaalgjOT6USYdZ7vCThKZjPXqel0pozEZtpI7yKRFizLrXi+0VC4LPCZ+tt4uTeRgoNFM6ef/DITThZb3EtMUULJqQGVeS4R6OXveQ5JklgzETXFEB9reZppilADwhmm3fJU07z2ZdaM+Rnvbwo1Fk+Uw35zti1edQSWCajtBDEepWShGlD3DKz7MM+q5cLYMEtNkXeeycfXJMUjfUuTIxTeQN7zWdK2uHTJNdnPD/GFS9w3e6hLAhxA2Akwn43x5cMuPjeMUWdT3E8HeGlgwDodzIl8rpmCL7NihUnp0dZCvQWVaXcB1l3sVz/cEZBdTJIBCwHruFxQVsahFNcwlyqEfIavHHcxhSchKctMBrNuL2AoIzk3wwpaJZjhVMPaNte3NKHCZikaNqwynEXqzdW4SR+XGlWmuGfy2mZB/t5v/hwQb268AOsaywT9uRnImDRm1pscVpFVy5Jb7S1kgFwRzONxczXYqK5lWDaojnE4s1G6TJOlvQwHqAT6uP+pTzJLTJHQNemMDeV+wdhttoCFxQT3PTas9CcWX0BCODw+eQw/6uh6URXw8xMkXk8YO/rHQ1bUiOccuPOzbAZT3O/VWR6eH+A/vDaWQBEqUUTG8gH5sGp66L88zUt0HDKtyMrzJERH7sbjoMK+H+5kvLi3HAGRLcuJoDYg/LgI2Hl1iUFkY31go9cqBKxzDCu7SVNfZlnJYzXm92RHvfnmmwKcvPDCC6Kg+upXvyp7t+kHyYLqDxnCkGA8mktiKtU5nmchDGx02wFWBj08ffwUju2iv7KGjc2thY0SgQ7WCCZdlrXE7du3QXadkb6y3pC9ttnH+NysPyShfjrBZHSIvYNThP1tJFUIN1rBeJYK0OS7NbbW6MOs/VlWAAenM2TUmBVEolyRpIZuiWuX1tANHXT8CnYxR40UFfskftEjPNdACLGUctg3URVC9RmHw5qAzCANeqTP8xLvvr+LrHbkmpsmVCu15XnqjKzHFJc22lhbDeFYHNbn2iOQNSg+ROotTEKH44TICxtHx1Ps7R/DcyO02m1c2iRINdeVaGlIZ4azBrCTl7/Eul8ejD5Tu9geJlUbp5MYJ8cHUhMPB70mqVYDyrKsxIzsQr/GpVUCTwy1YfJ1gfffuyuWWrQJ3Lm0IWflyfERDo9OZG0yYRAkGPT7PfmZeW38LHkuUBZLEJjnGD9jAnA8/0T112ALZuC7ubkhklueMzxXDUuQ9zP+dnwcExZh8AuTRGyUGWYJMfUba1WTJGtenwGVl0E23t988d98jQQbWWux1uVrN+ctf8efmXr0Aqz7K75wc7EumdrCGGXKNZtFXJh1guRWcOoUvcDGp68xUnkqrK5sSdJE2RqnfCwWuIDyRE8y9RfgxW8YGLwYTDgET07xMorpl6Cbb0afobJCX5g/lIgp00DvT0aYMnLOpqofnA4sf5zLYN5yU3R+oiCLjygVlB9Cw0tORli4zPk6aWJe5uLrQKkn6dBxGSKte3j09FTovO2AOd8xZmkpC9fVa7fEX44m96Qxe0zzihxsrbXRb7HoIB3Y/NFJpClgWFQqxZt/KnQ7PfEF5LFhYXlyeoKDg33cvnULc3wCBwAAIABJREFUdcHXVWJ8ego3DGAHoUSKu35H5LtkBh4ejTGNM+SpBhJwkdzc2kDYifB0/wSzeSngLM3+F2BdY3ZC+JKvjIWXllgNa6hhZDY8QPFBODeo/St+Zf0wb18B9MUkvmFjEjzzkaHlzvGPHq8j8DVt6aM2VgPY8ZphYxJwsmdZOByxiY8FhGKRULv0p1Mgot1piwydG6zvh1iNXKTxCFZ3E2WVochSzOIca8MOZrMYLTvDtNLmHlmMq0NPPBJTsgHaa/Jzk/zK18l1gl+yCebqSSabUV3JmvLvrX8bj9I+/iR9EXnp4KY3xnOtGKkVwKlz3DkpkdsOjooW2laOFb/AcyuOUOyncYJOy0fkVnhnEuD9KdOQHfWjFqlQE/aiZ7SAdboWKFiv1h5K3xcbQCbclVrUVskMP7ueYMDJqUcGGmPpSziUiNY5fu9oGz4JASx6m/AJ0xCyMFEQxkGakCliIfBD8eZg4cCXQGYdmiLvvO/R+TPJXGmL2xnmx7KEi82p5WM0iWVw0uu04bmWNEBcL9S7UmW4BG1YZAlQx6EL1/6yFBkWU3Gtzqr6SjH8hiBpM4lsSM7y8jRh9llZJR/jC+27+LnramfA37O4oqyBxTTPS37+LJpYmBAc45SRBQplsdwreD9OH3kO8XZm6sjvDSBnJAemEDITVbPOG2DP+JUsyxrMMEjBPO5VCj5yqvu/fLeHg7q/8LySZr5JgpX9pDGf1wuwuQ6/xyooz9GEvJhjpSbsZ0w7fSj1/7PLDB49QwV80OdjA02pGT3oPt86xGq3LUCeyya9zMXfkp47rz3J8MVNDU05zlwETNaUFVw4nrqONwHEZp/m+wtDyn01uU+ad9eTxuJ8c/3DrG4X9/2rdwS4n4kfm9SZDdONNYdNKSzB/wpOmeCNaQd7eYCqTJGlmdSG6l1JloYOBXntmWtdZFdN02kGnsLaFrZKk55HMIx1UrNOyhoISBqkaf74GLouGHXDQsRx3pngAx/egmV3vsFt2OTLrLtmV1/Ue5q4Tda1MrApG9XgKLLweGw8SVudztTLi2oKpkCHyDBLa4T9NWFp8/5cnwlmMcAh4vBF1ChNvbbwPT2r0iSkRmR4en3TFoPH2DCo7GyMuNL1UHy7qhJedooiWtXanANDNxCATqSBKRk0GhrEdYrHM2pFsmZWSYxfvzwDdawciC/Wk2ZgZsLO+PpdOUjN5ypeYTqgkHWwyWf6q3cFffzvWIfC3JMaibbmPsg16tdzdMMUOxsR+l0GoegQaxnAUU9Y/Zlh2HHf5v5N9hL3bn5PIISMIUr6DKNpc3sTj3Z3YVkR2q2h2JeUdY5rVzbQimy8/87baEcRhv0hnuwdyPnN85AMKe5NlNgSCCSIwwGgGeyxRmA9QJCHPabx+2JdoedljiePHyNLYgneu/ny5zHOArxzdx9xTgm6C6tMYBUz9NoeWmGAWZwirV2UblvAOoZpDXstsYeil3vHq4SJh4K1kbIUdWjK/dYTpyW5pqmSsVlNci9nzUtmoytDVVovnUwS3Htygqz2UNo0agxFTEbGsZVPMGxbuHF5iNArGrCOSjSV0bJeJ0nG9yMhTxwcnCAMWmi1ejg4PMGgvyLXo+syLCSRk+l8H/yBOtP4gS5C5856DVMzkFGX2APcufcQg34Ll7fW0Y5cZEkq6hf1qqPfXAHPLRA6ZANakgBL1RZ7iMlkjOn0FK+8fFtqYCpWJhMmRPP3s8U5x9dv1n7+bUBDgnWGFaeyVnprhrh69eqCjce+eR7Hcs5QeksWJkMpxpOJnC88b0xNylrUSGWNx6KCdZQH62sw9aLUY83GYmxVZLjKXkdsDc7k44awpHVWKM9rvB2ZamzwCp63RkHC18h+fRlYPd/v8fsLZt3Hvz7+yD3iB8E6Lt0O6gaworE80+V6oSUy2JYVy3sgMMcLUVgbqNGKWnBd0kPVR4AbrJlYmpOQFwABO8NIIHOMBQK96yTKmpLZxqeNxYBhekghJSGMqnc3j3eeCrp8cJcnAdKgLHkRLZq4hsNCoElYduxfmghmxodbLn0ACNa5cDLKWlMUKJBbPiZZC+/enyAvQymgVrs21ld8PD48xcPdI0xnJVY3LqPbGQg9mJOQtb6HSxstBG4Gq0gFYDAtnproV2JGasBISdSkSSWnz5TMokBWZHj46IHQfenDYlWUTwHxdI7xNEGrP8RwdR2TOMHu/qFMblbX14VeTGCUhR79BWeZhbAdYPdgiqNRDNhaRKkQ+syEtCZ7i2UZPbqazZwbEWssBk7QxNRyCALUcOqzqcGP3In+l+wFaSF1NoWXM5QT9DpFVs7wJ9N1zOHAqs6kx+a8kc2k6RCW5ToyNctixDn9cOZSSJsNUHyphFVmw3IpgWmJl85n2qd4tH+MveAy+l6KNWeCfWtT0uDECB+F+GA8PCHjMhW6ugA380MU/lAToZtCjy9J/OfEl1HPbfFGI6AnbJ4Cv9p/C7+9/5wkWL7USfDy0AY8jWJnWdMNa3zr2MF34q6w615pT3EzmiDqDiXBOp2P4XgOfufJUMA0Vju2JCEvnIpUAi/AtPHkZvOm7YBJgSDbgX48SKaIHOBn1jOZXtZuS27iWpmAny23wDi38Qf7K8KeVdBPm0Hp1cS3QlkdbGb4fllI8o9pKsWJTCSRepJ+FFtu+XfLwPh5lZYWUjXSQtOs260IYaDDDvqksPHSLxY8ai9CRodUmJQAN6w7vt5e8hCjYEsAP67XvA3PL+ND0xBFtJhofNYaJT3COsZ/ckO9a0zgA4svFtYGdGNhbxpvgnKmCDMNAI8Lz1WT0MWf8/YmBXa5cFmWthrmN/cQ3UeUUWhMipeLMP7MGA2zqeDjvLWX45/uXRWjc/W2UvaoAZb5vPJzA1DKMdSQCXNMntmPln4o9zHXpwlFkr5ah1MSBDOL4fo6/BLXhub39FqkR9Sr0Qle2FpDAgIOBSKngFPOUdjKYOB1SWYABzxwIySl8G3kxbH9FYa0BNTo8Vy+HuW9NfuspEUK4/piFPOXbAv5kXq5Hw7W2agdH7mAdwSbEzzI2nhn6gvDyrBM+UZ4TUpSNTVmjTenMOkkNELzGuUabxjlup7qEEjXWQJ8ZDZzLab81ZHEbwOEL5ohefSGuWUW8Y849z8wLPkIsM5IX5W013ADG49g8W+VlHK+XvoZi+ZC3g9tDJLcEnVHXetgLgosBIGN8SyBPz/GftlHp9VqEm0LuBbBekf+8BiKa6m5dJtAcLPOmBPE1AtmmMBXkOUZOsUB5uHWYq3iYVmtR3ict0X1IimORYE4pgRWQT2tYxXEIVuQt+l4NV5sz7DjJyp9Ftv+xhOrGQprnakzNVNnyh7AqpcAr68MTLrl27IeXXx9HEegyShodieCxQTUazjlBB0/wc1rfbTpsiB93tm+YPZVw1g3PRn3Ve7xBoTgAI6sN5UTWgLayR7n+nCiLoaDDRwcMpn1CKPRsYB1gVeiKhLcvn5DgBsm1TN8gTUAh2gE/27duiU1BQMInn/+eSEzCMOs2euNpxhrCu5tlN5yHaCVxuHBPo4OD7F95Rbu7ydIrL6QL7hPlnmGyKsROTkGXQ/baz3s75/IgJty7VZvFWmWoMxm2F4JcXU9gltOxe+dbDYB6+xGxVHZcOxAQDnpXSWAr5Q+SUJmyLhzQ5xOc7xz9ymscIBRAlROSwatHOCSKBO5JSI7x1rHxZWNHup8BttiqBfXCclZQ+UGUl/SP35/b1+C5G7evInhYIhZHCOSoTAXAK6rJkys6S+Whh3mnDoDh5qadKnINJ+5BPOUwNPTEifjGW5d35GQEos2Sy79i7kOaP1AgM51JEcXNsPmnECks1z/nu7u4fGje7h96xpsu0Q8m8CCBgyRIWd850zduBh0NkNjfrY8J/iH5whfF8E3AyYbxh3fCc8FkyRrakLDnuN9jHcpb2tIRmdKDPXyNdJW3t+c14Z0YI4bzz9RC7qa/Mt/mxRbE7bG7/mcBOqWA9XMEJuvn1/GSswAldwHVRlz9qFcgHUfx2r4I/4YCtZZyqxjYyu0eVsMNWl4K/HqdYpOUOP2hoOul4uXD6ee9LAS422hdqoJvCZ0AXGWyMSQIIM2AmoOymkefUi4oEusdhjpJt3oy1lEhRGBAm4OttD8hWVWMHWFC6KyVMwkZ5lW+oMe6gUSLuwC3fz5HwMg2FkLg6RIGu8BZZIg5WKXIakKxHWI06yFe48ndK7CIPJw+1oPjl0isWs83h/h8V6Mk3GJ4WALgecjj48RuXNc2W5hdeDBqeZwapUdOPSDEI+Dxn+FYGdOLwidiuq0t8AsmeDp7mNsbW9ie/uShE5EYQeWyA8cfPfOE1nku70Ojk8OUdYFVlaHWN8kvVilt0xrzAoL954co6TfQFYiiLoy4SGFWoqoJrZSeCDiEcJjpMdJBNM8Rh6Te8nIoz9CJRMg19LkyIuvDz8CJodNYKFF76tpU/olsGjDreHHsDxRdmQe7ZQxOkGKr8breDgl69UEI+iUXBZ0iZg/U4soG0ibhPH4FMnoKaKVHdnc5D5iCs1mQRllvP77gY0vhI/Rsl38wW6EeW0jripsr7QxOj6WdWE/VtYcGw2CbWE5Qer20O12hLmXzaco/a4Ae6ejUzn3COBzsxEvSgmN8NBqEaTR6zqqZpinJXqdDl50D9AO+3JOUwaOao7HiYU3xz6swEOZVeIf8u9uznBsd7AxAB4/HGG/jHBUuLCqVJmHcn3wOmo820TuKp2VTsgEVWsituSzoTzEQVYC//7WE8wLT/4EnQFmSQaqSbtBgveTHirHwTeeCC9VZfryOTbpr0ydiufwqxifXS/xM5e5buV47Qnw1eOBeMTJJyPnQoOAn5fBLp0rpiA2Z9eyT9pi41ZLJG0K6Y3Ciat8r2Cg+beecnpeOPSI4jlT1UgyFhAM1xnhkr2PurWK04zrN2S9ZsiGAHXLbL7GH9HIzcwQJSin+Jtrd7EaYSF/JUjJ52LBYthynMJzYs5zgSbRBHy5rhtJBh+PBQsLG2m8G4NgPo4x+TWNhCmyzBRTLRS0iDePx/tzT6EUgtcA9zB+vXn3KX7nfg+bPQ9vjjsKDBjwrQng0EmxgnTLsrvzQOWHrQByewFH9fo3nxnPfUlKS6diCWGFbcQJE+QoMdcUXgF9y1q8cn7CfYoXNvuYVi1YPn0ACwQWmXgxUrJcvRBvHNX43EoMN08Ap4XcCmSNp2m2DdpPFJK+yM+Dx4OTae7Jpug0+6r6fS0xYS4W94sj8G9xBBSsU9YO60wCMpTAasIizcdJG53jXtrCdyeurNvmOuUlKMmJi7Va13FeF3oN6jougyYDehNya/y0ZM+RYa1ezLzWhJVLixXxjNL7CtNMwLOzfeEMxPv/D1abQZkB65roB30Vsu/Sn5mMGDZeBNC1seW/2YaTPUv/4TmTWGsCdS66ba5jrLuAySxBWOV4MvPQJYONW36RIPAqtFseSGLnMI/7ug6rlY0iO1QTyKHMwsbDmXV1VaBtxXCyMY79bYSu2iXQroHD47ZV4N5hAj8kM4b1ZCqbCsPKlCXOYRxDnDyMp3O07Bq/sjWGV+di4k+PO60zVR5oqh4F6zgwJ/hKoNGS+pKD8rzKJXCNsTp2TVXKBVj3vS7BMxfDszrzLC1Yz2MOIxvFN+idrXUnwTobHuuYYoq1fo0bV/uoijHaEjpkrBHIiGegIAdZej0pIMFBIPuDHF//5muYxhN85jOvYjhcQzxP0Wl11f6Ct/WpTHIxnQEPn4yQF6xQCvhejm5U4dJaD/feeQeB62KWztDpqhyQNch4NBKwrtvriYSQAODVa9cwm06F0afywe5i/eA5SSbVxvq6qjyKEo8f76J2uzicALk7FClskmuN4yBB5BXYXG/h8lqA6ajANKlxPMuwvt3GbJbh6eMDvHBjDYMwh1tM4MlQlh5svJ45HOBl4SLPmfqsdYSA8BI2yAuKSiYPtdvGk8MpDkcZTmcVcoTwoi7Gsxi9FtALC+xs9oUsUyYTRPQMt7geNDYW9HyrgfcePMZkNsPm5pYw47ne7e4+xtraCrY210U+r0Cm6e+eZdYtk1kMQ8zUcYuB5CKE4kyKyvfmdVaxt3skCbsuQUT63HNNa0LEZKZi03uXdbwrTMXjkzHeu/cQb37nLWE4b2ysYjY+xXDYxnAwwM7OFQwGwwV4ZmouAlz8w/XL+N7TU5ivke+Pdip8/UbybFhqZNRRJk2mJ88FSrSNF9xyDcnBMP/wa3kgbNjG/Lm5/fIxMxJYU7cagI44Bs95MkBZa7GGpTez1tI6tGc9vUxAMvWqsRTiezCfwfLfF2Ddv0Uh8pf5LjpZUdNpejvJhg8m2iiFk5s9gaWuX+GFyxE6AWnuyqBSZFoZBUZqJMu+XWGaTCTJpxV1BIzq9wayOeg0k4CYFhAMNhBGHS82jyb2OeL5HN1ORxZdyq6Irmv6j3oBmEVkuUF7pgg5p8U3k4BFk9sUY6Z5W3x+S9MDndQ24Q8EqqxIwDUyFJ7OHDwa1yJp24wq3NhooRc5KJgeaGdIEeCbb+/j4V6O4fAyVnsRMJ/Br8foRjmuXV5FXYzguaUkvKaZhVa7I6DgyckhktkUURDAluAGGyWlDzVTskp02qHAiqjpQ9eS9CAWrZSSPDjI8Pp33sPmZh8bqy2sr3URkBkCelCVGE9rTOcWqIbNmMCzKJWWC9HzRel5jd15koXOly9EsN9/FeCkmxeY+PTwGiJ4REkLwRLLFv+1goa0litBJOKjSON5k/DGSVUVo3Zy/PPjTZlSOZRyNtls/FvSJSVanvK1xodGDLtVwhjWJxhVLlodetMpTd+WQHdzbTKmHnDyDD/X53m4gtdOHKwHY0mafCNexS92H+KzWwFu7fRw73iEqqhxOC3xu+/UGHnrDd3ehV+OcRAra8DjZh2FjQ+NXsuaOsVrS885kVdWrniEsMj/1dVTZDVBBl+AhdrKURRTMNjv35z0sRc7sNIYn+qmsJwAkVNhJarxu3tdhJQI04eO7E8yoqQ4NcC3Sgf4fNKqECQn3G2YbbaDeV7jJ1YLXLEnqK2O5vGVKUKvwri0cZxW+NasJyEf4ucovp8Kfomstq6xUh3i771UYKsXyYDjcP8IeV5gbXUVf3Rnin/1NMDcjkSCrMDbuXTOJiVaXvc5ZvAyc/I8i3LhlbSU8icqyoZFZwJtuI7LvyXkp8B0niOqxkA4lKJKhgccwBh2ZJNaeh6oE2lnwz7jOmyKKcOivN7OhYERWTHcdIIb/h4uDUIJnWDRwuKJ9zNGwCyG+DMWOPw9iydTQBJYY4FjkmWXCyYW4maQY6QKy5N/rvdmavml1x/g9fkOPtfdx0bPxe5pitdGG9irenKuCPvbNLEN5VE9DdWLj1+L52jAgsUKsMRkkX2y8QkU5moj49P3owExTD5plzNezbJ31EUmn7c0FmpqI96gaV6hW47xS9szwO2KfIZTe64AlI5RQkf/m7KY4w8P2nhlLcdt/xjzzEdp95BXXGcINjMkhu/BF0BSDJEpAW4Gah9cyS6a4++/ul/c4nsdAVNnEp5jo6njA1f3QoLpNLnPZ7iXtfH2PJLBxzIj7Ayoa4KTuHDbTGVMZV1zxQ+U3pqa/Ki1KQExvRglTMckbzfDXq5Pxsibyy/BpkUw0Pk305RBy2w6hTiM72kDgiwzaJvfLTdVWjgvP3jziFKzah3A15BXFsYpQ86oWijRDSx0Ag5NlE9DgIXMu+NRimQyg9taQeQ7qAoa0TNATKWwTI3XWl3Tx2XNJ3MumWPg5poI3wyuCIfRtD5wSpyUZH5z32Sdoh5TfB+sJbM4xvGcgBwQhi6iUC0JuFRRDktv5M/0S1zr5AjoRXhRZ35ii4OCchyga0gghzzie1xkaIU+6rLGPOcnzbrPFhC4tjmUbwa6vJZYTxZjDDo5bl8fwnczOBmBcfZ+VE5liGcE3wbw3Qiz6Vz2EDL4y6TEeHKKw/Ej9NdaWN/ZhG23UdLf2+uiygrUZY7KKpCgxp27UxzHbeRWF7VrI8/2MWxn2Oo6qManuLKxgbAf4vT0WEgEs8lEAJebt25J3UTA/d4DhuiFGJ+MsL661iTHV+KVGMdTkTuKjLHZe2EHmOQBRrMSJ6Mcp9MKeR2KbzcHl6X4ks9EjvvStRVMTkiSGKFEiNoKBdDutqmSCrHSc+BS41Km8Cv1H1Z/dQ2DEgsU7qs1rw0VdPOyzFlbMQDieI6T2MHhKYcGLQ2NrlOEPtByU6x1Layt9YB6LiCYyyEDO0B+viXr4QR33ruDS5dvIIra4vH35PEuet2eeMHt7dH3r8Zg0BWVgNRLBMOfkbg26bQNw/5s0KlDybOhooL9sg4sFG5qF6WgmPYRskrYHEwXsByGS6pqJpNQwhKPHj4Syyuqw/qDIWKmt1aleCrzsTm8l/2hWa8N1sDvjX2WCRDh6zNBIqzZCIbxd5TG8jOn9Jo+cFRwEJxj3cg6k+cQb88ak7/nlwHpCLyRgWmGyYbZZ5h4RuZqjtNiuNNYCnAf4mvg7ZiAzOEzXxe/51CUj00wUcLZfLUQ4mMsE494f6MmMQNUAwAu4xjm2Fww6z6xJfYv7omkWSXg1hRR0pCwdGITwD6iygWsG7Zs3N4JEdiUUmoggmrg1XicTSi/5ISzasyzWBq0PMnh2NoUdBipKnR/lbQyBWaWpFK78HHYiInfXZJIoUb/HF50PHFNhLE09UtNLZ/P+OsY2qmhqT5TEi1NFJfv/1FH3ixKslDJggVa8SNDgCdT4N4xWYI1rvRq3Fzz4Ns5Yvpb1fTscvD2gwM8PZ4jbHVx4/IGer6NwMqE1txpM+xhptLUFDg8HEnsdlbM4dK09MoWulGEIuEUgWb23ILJYlI5SJFVyJiy2VuT9NpJnGP/6AhPDuc4GcfY3lrBjSvrQEXfwBJHJ2McnaRIyxCW25bPl9LVi69P9giIWMcwChpjXzYpoU1mosBFqGx6E1oSKEEJiAg0RT7DwqpCJyBrdYw/nOyIzMWhDFpkO9zsVcbNZLmqqCS5lFM2GvAzLIDgyzyJBfjqDvoo8honJxMpMDqdFtoRwx+UrdbJRvjF9QyVt46TeA7HK3E8OcD/fbiOW50U/+ClKXaubMlz+66HLEnwT776CF+Jr0sMPcE4FlJOcqyMqGhVrm+hh5MBIawoSptUgsezkUzSwgqwVh3ip3sTOH4PltcRA2vxVhF5AaXyJX7rXR8bzhS/fIVvOhQjbvWhy5BWOe7PbLwZ9+Q9qQeORtzzGAlow87C2BJxPWER0zCmOKm0igS/vPIUfmtbErkIfDKBt9d28d2Zh7ZT4E8PKMfkBJHyUmWmaRGkJct19yn+85/tyTVM3y8WtVxfWSCQvfvwaIQ/fi/GaxPK1CMthHT3NXQ7Te8UT7/m9RMUFAmXMiqN59kHpLONDxp/T7BN/TgXaJ08jwGbCNSxYDo6PsJK8RQj/7IUFCbKXtdAPW7yWhr5J0ErIzdbbmJNQjCfUxh7fJ2NMbWAXXmBV7wHuJ6/JeeE8bBj0WWAOO4BnDiyqDHMOhZZRsrC4stIXsxVbNZ9Y7MgSWOFsgF4PwMC8t//9b9I4XTW5djIfkM4tvFEWQADS8vDmb9TA503LB/ZS86DdcvLyrll1kj2RKJh0SqCRssVgnyG2GpL2rGuE7zuBVGWNX42L2BlMf725RHsoIO0ZIIswUmyUMjOJTCtnow25vh/5+vYnVv4id4YL7YzjGIHjt+F7RIknElYTJpA9m3DVjfF57OrojmfP9m18uLZfryOgNaZssM1YB3Pa02r5h7i1qwzY/zp6QAjeAI4GBaqANxLklZTv4nElfKykiC8MsSlBmxMvHXZV4CeUjqpTyUYS5vqheTJgsjG+HOCfYb1vgDiDODXsHR/ILm7YTg34UsfWWc2AwFdm3UPYiNOYD2zHBxPcpG29iMbbcl9qCUd1rIZHlRhHGeIsgkmThfDfkeOLe0YuJ2RjciGXn3oaAGQSZ3ZslJkji91KJ+LDbQw3WWd5tZTy35BGatleRL8xu0yKwqsYIpWNcPrk55YK3B/ZU3PvWDVnqNvJfg0e18CDzKQ/PE6j3/U3w2rQfUdZ8CUDZZFhHdp2eGxnqQZt+2JWoFDVrK8Sot+cdxz1Oom8ji+TdD2Y7x0ewuop/Bz3pt9WQHHpb+jh9kkxXxeYDqZSk1D4HY+nSPLEuwd72Lj8ja2dq7j/oN9PLi/h5XeAFevrGN9JUJV5YhTB6+/+RhxvYJ5HaGUky/GwdO38Mr1DXj5BLev7KDVIyGBIVgRRscnuHfvniR7hlEk8lhCYA8ePECaJHju5i2pKU5OTuVvrhUqPwwEtONaQJ/mw3mA9+7vAnYEOG1ln7PQZq8lwQ3sW0vER3uIvABRmwnIblNnQmyNXCtBO8ixvdHH5koHnprTNSoGZZ2yBxbFjAg2XFWKzWfwwghHsxx3d8c4mtpwgnUUpfrD+k6BQc/HSttCiBidLmXtNcp8jpD3J9OWbD1wGJ/inXffwSuf+jTShEBqjfFoil63K/UT56zHR/siMV7fWEO709Uk58VAQ0ExU/ssM8SohjPSUwMkLas7DIjHGoJDVfYawgITCbxKYLkMGnBrOpngne9+VyTSBMvoKffSSy/hypUrcn/z3HxO4gDme/YP/JLaswEJ+b3xwjbhD3w9xjOftSTZdDxX+Fwk/DDYxOAFPB+oIDGBJDxXeH8+N9marENZ/xoliKmNDFBpgDPzPbEMrq1GycHn4zl4dHQo5ypvT688g3GYdGIDhhqViJHkms/EgKrm+C8Pp5fXoguw7kd9Zf4YXp8WUZQ4io26LNb0LuNCL81/ncGt59jsB7ixGQhYZwAzc+IYfyBeKJrmN0HYDqX5Zuoio6p5Mos/ERfDqsRsNsFodCryNk5AjPEoLzxGxoufHU0h53MsFfURAAAgAElEQVTxG+DCI01uI2fiSW3Qa7PQaJ/b0PoX/fkZZffs988Cfh99GPW+0jTZJWwaPbo9HGUtvHFvLE369RUL11ZIHZ8j5XaY9MQH7jRNcDqfYDo7wed/8hX0IxcepSBkteWcnLIByyVm+/R0LItpt+vh9u1LiCJLQNIizdBqcXFlQ6ey4zQrEEQD2G4P42mJuw/3xFTcC3wcHI2kUF0d9vD8rQ0UKTCbjfBkl5JXD5UTorZ95VE2qTofwyl08RA/6BGQfoE+PWSJ8cTK4daJUNvpQsumnV4OTFVTwEaVItKQswQrac6d4knh4WvzFdSctNWuypBrAicaIMHn4OSKmyU3UAFVhEljAXmCdDZB7nTw4qqPV8IJ3o8DfGPswfPINLAQ+V0MAx9f7DwRuUNa01eIZ02KrzytJAnzN9bexOee38HG2qqYyVKu8I237+N/unsZ7XZHI+Ubc9UqnQlI54RdKZiERi6+C9CJE0q0fBsnqQ077OHvbjyWJo6+dTweZU2zcG32CEYKOEYpdmUJo5R+i5xgyhenv3UKFynmRYU/eNqTlNYOJafimUeQRAXHZj0QmaFcFXxsgqS2XCefjvZxObJR1G3YvG7o91GnOEoKfOmgLcwFCZWgKEl8lxrAUGSOFq65T/Ef/1Qk0hAtriyUeSEFBWUJBGamszH+h6+7eFJ0Gn+yM0mSkUoaHya+XpUlkoXsSsPJiaRM/JbkssunoxQZInVV3zZTBJBlSX8TFgMqF8ulkInqOWZ1sPBP4zRW1ntYEj5ijG/lcYS5h6YwU/k12SvLzBEFIBWs488VICSbOMNafYJb1dv4zBWderIwMv4cfC2Ut5iACU4nWejw9zwGJnSCj28KJLMvGXYdzzk1p1fvN8PS42P8N//aQu51pXnnoRPgz3jGNYzExcSUoxIy4RqQkrc3DbsB65aP+YJxowducZ7J6yJ4WOTi+Up2uYR9EGTIZpiWHlr07ZMGXg6WNF30thnPcvzG6n34rb740+QlAVwHLif3HMeLBQWB8wqBHeN/f7KJoJGwfWoFuBYxV67AGyfAc/05sqJCXqi81YC2H2AANZ/8Rcf9gy7wF7f7qCOgHqyaNmmYdWTVKVhH2C6DVyf4N5NVHOdciRvfOOODKew4nuMqh+U1JIMCAlKyxvHnXGM00EyboEo8lQWUY6qomIMr8Ge8Gg0jmLYuZOmFgYYtLXvf8bpYZurqBa3/W5DkZNluhjXLzLml1/9968zGX84i68YOMM0g173TgHUtTw3duB7kKf2UgXlOlmwqNcWw35X0c2UAc61XW4uMxlKwpJZ2ixmcdhdRZNYfmpdz/VMgQ9dTqi44vPBRWx6StMRt9xjb3Rrb7Qq7e8dwuwN85XQVlR8KG+gF7xCvdKbCgpc6U6xdnvVVurg6/vyPgADU/LgJlNBeQXq6DD7ZWlTocNhPqbUdNEaoVG8QSOI9VX4M+nTXKbbWAlzepqpgjqCMUFsZsoIsKHrOqvfgaDRFm30dw8qSqQxtWX8+2T3E/lGMTm8LfjBAlhYImJhqnWK4AnSCEJfWbuNolOPR8RyTjHxQeiDmCBigUE3QC3KUySlu37yBFlUZBIU8D995801c2dkRaWzBkD7xWMzx4P4D2aOvXLks/aLxB2aNyR5SmbceZlmNsrWDvaMpbDfAdF7ACztaczbqC1lKyhwcXzNtkJZBDEfRZHQOx1hnJlJnUvrJxNYr2wNsb63DKgvkWSxBLxzCs6OmdyzBHD4cOY0s9ePaQWZ38Pp3n3AMDFgcTLJOS6XOjJwM610Hm2sR2iE9PecaYiFEGk9Yk/QNf/vdt/HS8y/LNc96vcjLRvbP5ZB+0DaOjw8xi2dY39iQtVBDZVimKlvOsJi1RmRYDG1KVKop9RrDfhrf32VlmwGblPGmPnP8LMQqyfVxeHSE8WQqtfU8nqIsUsEBdnefYjhckTWJ9RmHw3wMPt+Vq1flZ0owqKR2Yy1nPk8DuC0DjlyzuL6bQa1hrHHAS5/Dg4MDXL68I/Jo1o48J7SezDEej+Tx+bpYZ54RhqyFTYipMc0xMFcy60tTk5oa0wyX+ZgE/nZ2duTY8bXx+BhZq5HMGsKC8doz+40hRCkwqFYN5svUauazuADr/vzX1r/wZ5AiSoi1WkQpT4eedWRwUAY7R2CnuLTawRWmLlrzRViDaf54UhkPIJ7oHcZmU5rjeHKR02OABRRPXtKSuZuQ6soGLQgikePxsXgx8jb0L2JjRTYdb2OMGA2Cbvzq2Mjxd6bR0yatMbU0vhxLJoznZa8/CMPOlGS1m0H0o04P+3GANx/GQtu9vgJc6uVANUHlRkCyisPjGcJ+hAdP7uLBw7fxiz//0wg9G8k8w+kkw/2Hh5glQDyn0b6PZJ6g32/hJ37ieXQ6nBDHwprK0xQuU4EoV/I8WQQJpOZ1hNfffAAvXENpBSK/ZdE2OT3CSr8jDV+/3RFauDCICA4xKlv8eXnRa8z3xdcnewTYUHB6aZJeudH3QnpmROi5BbwyVVZrZUnRQ48WMgJUjkghJkHhCl9PBribRqgrFgyaYAcCfsLCY+FCyY9CBgLqMACkKgUomJDdlcxxLSzxC1f6DZMgRmLN8Nt7qwhcG8iUybXa8fDyho3t6hC2P8R0PMM0L/BHR5FIuH8ueB2vXtvCzvYWyizFg3v38A/fu45Bvy9gFQF3Yc0mJ7Bc8lJzzOcZfEmmBNLSgt8eiDkwr2l6pUymGf7GpbHIwmdpCouyJgGXxV2t8XYj8YLSP0+o/SzXCP5IqqlHoLsQXySCodMsw2/eKVD5bQx6XZGCiLdcwx7gcTHsWQHrCD4J7Yy+kgV+bmWCwOEkWObSMlkmaPn+LMB343YzYTVrJ5sjZQFyunjN28M/+JmemGJzQ5dBAyennnqbELDjhO/R8RT//ddsTEoeo+arAXl6To7M7crnaEA5mn9rUifDedQ7iEDT+fsaAE9BKO0vTdHA9DUBxhwypG2EBOWYJIq5TKjr1oo8x2yqxs5cO8VjNIrEY0QYc810lv+Omeo1naDf66vcuQEJ+bnKMEdkZmwQtOkW+RVq+PkE/8GlO3juuefk9XAiygKOj0lZBaVpLODEG7FJFufz0geEt2HxswzWmcmkeZ8mKdYUUHz9fHxO4v/he7ekQJM1vmnI5Vw4Z4ewPM01xZHZOxbyfyVTasO+TCdpPkcBRU2SufHYAq/JHF4QYWjHuHtqCaissZVkzzhI81wYND+7WuCyPwdcXzxH4ZB9ZCnYSLkJkxo9G1V+gmlV449GWwhI1BEZrc9uHG5V47pzgpu9XLyjaG4tVhRN8uuH74cXzLpPdpf48Xw2ruECAMlQWKWRz4J1CUI7wz/Z3RIZpgbeNF9LQJhc37mufQTV+MVzmOwO/pygA5s8Dqh45qrvkKvDkuYa1eFVpb6Zgb9I5lNv5HLxuKa+pdcq70vWnTIcdD19hjW2LJM9tw4sN7ff69OtJEmcCyQBlEBYdWTQeg69qywEDodx5BG5yOaWmPTTl7iaH4mn7HDYE5Yt1/YkLTCLM5Glshagh9w8K9FpuVhd6YmRu1g4NNYAInfluiSMd262DsrKRpiM8FMbnviO5raFeD5DPD7FxuoKHmcdfHk/wDU/xs+tzlXuJ3Um98Am5KoJkPjxPKt/FN+VhsOJDHYhNk+wNQzRDbg/ZEiYHmx5yLOGdV5rmrDM2ejvmxfohA6uX1lBp0VgKoFbBLCcChbTPK0SeQUcnUxlkEpWR3dIUgEVBsDBwTHuPTjA4TEZV+tYXb0kILrjxgjCCS5d8tG2XdizEDlBo1YLk4w+2mN4wQCj0xHaLQtRkCJPDlDOJnj5hefRbbeQ0Jfu7vu4cvky1tdWpX4ZTcZCBnmyuyd2IwRf6P0aRaHUMJIMeu26/B3HCeali2+8P0bthHB9gnVzeFFLrCaEXahxgzq8K3jdB9p/leqXxrkjQXHaItE6iuBmno0wOrmPqzubeP7mVUmHJeWFt6uKXAJbFMByYRUcwAFzPp/fx3uPRzgac/DcQl2TbcxrUwf5l1YjbAw9BJii7ZawS/aavK1MGMGO8J1338Wrn3oVeaqpobKPM9DBpSdnLoCdSGL3dzEaT56xVDG9O18XU3WXwSQy09iPkyTDHpvHcrmHXmZ98XmpYpCBtNQ5lshfxxPWc6qS6Pfb8Bz1D6Z/HGsxPicZZ/yefT/XVwJm9J4z8lRRwjBBNYrw7TfekNrvlU99SupCKh64J3AtJx5gwiQMoGfUPKz3WENSessak3/43vhauEfwdob1ZoIgTD3K+/F2y4o9Ubg1ARDLYStaS/JzJvaR4s6dO/Ie+Z7M/Y3Xnlp7aRiPqVvN94YItaz24GMbcPQ8aHgB1v0orsUf82tSsM4ROjSLKOOApWAd7Q4SBE6Ka5t9XB4ywjteNGmmyVl+SbJQ2GrgzeKG35MhwQuSQBpRoqiRN7HpYzO2CFaotIGk9MlQXw3KzRObPzfeRZIem6aLBs5IeQzi/GEsgeWmyxR5H3Y4z18ILMoKO0NQ20jzEG8+iHGQRLIx3d5wsTMk/XmC2qPPXE+krUEnxOtvfAtVkeLF29cQymJfIs4sfPudexKpvbm+iSSmjr/C2loXnbaDIj9FUUw0Xch20Q7pQ8Awh1r8/Zygi/cfHuNoZCGtSB2PBKyr6N8Sn6DfbgmIocGUynyR5FYCsS6BIlLh6UioaZgXX5/cEeDkR0G0EmHoYa3n4K1jB3+2RwAVWA0p9bTQdYVUg2t9nXKdpDWudmpEZFXVJf7xdws4YQCPXnQ09JVkR5XO0eOqqGx4RYLPDGKQtzbOa7w1UqBk3cvxS+tzhOEAZeXIRu44GWCN8eXxGk6KEDbRKj6mXcP2ffzq9hhByuliJL5Z0ypBGOX40vsVvuh+Ey+98Dx8ZrDEE/zPdy8hc9pyzROQl4hyFLKZeq2+stsEyGk8Lxt2Fo8Lp5cvRxNcCmsErQhZman8tZEBC1jXGFDTt1F8eBjCQW9JmywLCzWPEVlfnBOLUVKB03yEB0+eYpqWOKhXMLb6cu22Ik4OmRamUn5lfum1RrYTr5JfGzxAVrZR2S3xDmOhiioVH5jfe9oXbxGrZJCFMvNkLeOm6hKs28ff/2wkMmHD8CKzToIuRJKlAA4ZkYdJjb1xhRv9UjbvUW5j4Nd4Ok7xP367hTLoL0IgeMZSXkGgkbddlm49czbXlD0nAk5RZkvGo5nOLVhjwn7ge9e0xYQy5dF9zLwNBckExFN2MYOBWMhwuEBAjp+tYbpw3abcgNNbNoZiDE4fE9cTcI+/NzJhNtmrK6sLYOunwzv4+eueFIUGlDNg4ALsaxpvvj8zZTUyNuP/Ic124/9h2DWmoDRgHAu91+6e4hvTLRxUg0ZuqsmRyx51Zg8we4aAYkvS4oUs2CTAyma4xK5pvte/mpRX8WhUkFPABClw6d/joo0Uu7GF6x3gsNY1n6wBXs837AN8bjMS2avkZtJU0iKzkgw/Tv75WNxXXbRWHLzxJMW3Tlti5j+PY1hMdrd8ZJWN6+0CL3QSdAOyjNSHSmRwrAKWQj3OzqMLsO6T2yF+fJ9JwTr7HFinzNEm9xQFKvzh4Ubjc9Z4nRkQrGGamyOkTYt+R0Yv1yeuCzIgapgiZBMzTZINvaYS6p5jEmLFry5j860pzgTwuDbx2jOyJ8PSlUZJ2A3ndJ3P+M81XLtmHVh+rR/4ZM39lh9OVLClpI7Tx5jJkElBYAAYtm0BMQWsoxdZSfBRGfrHB08QtjmkDXQPAgSQiSdT+G314GyCc+H7rqQyVtxb6RMoQwqnSdnVYZMOnFxs1Mf42ZUSad1CxfRGOdg1kskhBt2e1JC7ExtbofGbLVFyb3MpvOQ+SWXOhd/lJ31VE5gmi8uya3TaPtY6Fta7LiJH41w4HCWUTWyFewg/b9aQlFBSyRmPM9QFiQIpVlci9Do+6tRCVqSi4siqEtOkwiyxsHcwFq8326P6oUCaZxwRYz5nMUUyRl9sWagCcZwEtjPFtWsrWI8CWKM5wORX34LT6uH1N58gyboIWyuYzqaoMEUUZkhOniKwa1y5tIX5ZASPCeZWLef77tOnuHHzhtg6HB4di2R7e2tLlA4cCpoelYQQyrrTvEBah/jm+3PMCwtu4MGifLNRnrDGZN9EuqFDALtJQmedyWNEkz8RCbD2qtg5U5UmVQni+S4O9x7BR4ZBy8NKN0DLd4RtRwmqSDtpOyGguIvCslE4EQ4nBb5z5wh51UbtMHqXYB7ZhSkGLQvXtjroBxmsbIQW2fJlrSC8Qz9zC+/ceRevvPDyYkgoclHZ00uRuUuQDdmydYU5e+bmmtcaUNl17M/J3iILTHts9h5UwM0WUlHWWee/dKBR4OHDx5hMprh69RpW1zZkTZEEWGEpE4ziQcqRpVOp8fb29vHgwX0BsehdzKGpAaxYRxIo5B9KSPm8BkSkLdZbb70ltSbrRdYsrG/5OHxc3ofviz8nSMakYOP/RpYbQyuGw4G8jeXakLWkAdOMJNfUmfy5GVSzrjS2KsvMNwOiCes7zwU4JKuPhCOyBg1uYWosZcsZVqMO8/llnpv7zzMqlsbawZzPpp4131+AdZ/0KvsX8HwfBdbVEsuewrMLtIMSN3eG2OxUsHJNjePJYjwBzAW/XOAXHL1YqiHnSTmZKErPAosNslJe2ws6Lu/Lk5N0VTb2BuU3SPOiaeIC1fhNGfT5PDB3nkG3fFgNG+R8IbVchH0A6OMFiApdYTUEuHdY494RgZMKVwcVrq6x2EmQe5QdUm5QwA2H+NrXv4NXXvo0qjQTkIUNfFzkeP/JU4SMs79+BR5jrNl8MfmKk9M6EVkDF9A8JQuHkrQEKcM13ABJ6eLuozFmaYgcbZCoXdGTymYyKJ+HtHem/nGjUemdMK4I0tHzS9JdazgSXnHx9UkeAZsGupLsU6H2PfzxboSMEygmoTXeOkTISZISvwbWxmKi2yS5iSUGvSsS9MoDnFg9tKKWTBUl8Y6hEgRo5zH+zuap+L9VLNRtYFrYmKQONiNpy+WUYzUdRg6meQmvmOLeLMTXRj10fTY35KuV4m+3EwE/aT9FWvRguR1UNBnGDCdJhv2TE9yOTuDbNV64dQ3zysE//rN9vNKd4M1xG6fdF2TS5ldzSYYlcCVwVpOKKSCdUN1DXPVP8XxQonS6mv5GloExGpflRNmFDYNfZbZs98RnhL4rytiiF4tVUZapLIiinggbjmmbdXwCt5rDb3fw5GCEfzl/UbwpuPYsJFQClNQYtFz8UvcRkqKNOHNhBxHmWYIoZNLdDJGX43ee9BF5rHg5Vabkn5+BFnbX/X38R5/2pWHkJswNeToZCyi2vroibDQCYrPZVKaGfE7TJBrGEzf3/+edKb70KBC2m2zSjV+aBGM0PnsyreP0lhW4DF1V6vDFzj188cUt/P63TvClxz5WWzpI2Q7m2D3NRQpaRz1hZUnS2uGuesUN1vXSEH9RIGMjXND7JZSiUIOAYmkElRl5Nmk0DEBjaCxrrnggUYJsyz7AYpxFGKenZA/+cvctDAOdCpvpKI8Nn4cSFgUcQ9lPWNjx/RpJr050FWwyvia8nZHNmjWf+9brD6f4Pw9vIPCDBVi47Pcn+8A5vyn5WQMym+LIFHsiOZMgoiWz+aWGfsE+bEA9I7tThmGFKN7D+7MQAzvBFy5rits/3x0oq7BO8fnhCJcHAWqRISk7Sdf0RlYsvhUlfMqGrQBfObEQcxvJM3g24NkORtMYq26GyHdxveNgraXXBVvq7/91AdZ9/2N0cYvvdwS+F1hHWR1ZY+/OAtxJurIfcj0Vg3YGjzUsXGkuBdxb0NgWDDeV5Gu4jchlJRWde6kmlas8XwNe+MW1l7cxNSxvZ9iv55/nmQCfZ4rJD3/Xy69vcQvDsG3oeM94jJ4Vozp8FlaUj8NRKiEytFnohzYinwCIDoO4trPhZ8DM7PAJouFlYcnpxInASoE6PYXTGohFhUqE1f6BrEVaOjTTBbmbAp4cABEDdBBaFf5a/xFKq48MLWFiVfQ5thgQQpke2TtMXJexmPpy8T+bgJ2CirzNBVj3/a6Mj//3rDMp/2Yv0u+42Br6GAQFOk6OOk9l1a+dAPMkaxj/FqJWpDVDRcJAhboocHL8FOPRPi5tr6HTIgkhRqc/gOO1MM89fPONBzQwUf87Xn9UKwggznq1kbhL/Vaj3fGQJjHKnFJzD5dX29jpUK2boLQz2H4bx2ML3317jKzswfZClBb9zGcIMMHk5ECYar2Wj9s3riKbT/Hdb38Lm5vrUk98/vM/hbv3HwhRZGd7Gy4BPc8RKyGbrNI0E8VYEHXw+tsPcJRtilxbB70Nk12saXiJiUN0IydWwxQJcaNChUdPygH+vqkzLQLnDIebwq5S1MkIdXKKABk6gY3R6SEu72zj+o2bGvjHsI9OG7YXIM6BaW7hW2/tyrUW57b8nHUmgT6rmKEXVdgeeuizPsrmCFwPnV4P49kUhV2KDPbF514SCyQDAp0cH6LdbqHDMK4kbWTBc7g+lSpUoHFIrz0g60H+mywwAksEzyiDZQ3C9cgMQcUmJYoEECOTmeAeAbPj4yNh1fX7Q9y58x5ORyMBxajioRT/6PAYW1tb2FgfoN1m+J2L1157Da9++tO4cfPmgl3GtZsAFz/PtbU1eW0EEVn/qSdi+IzyQkJN2u2FrzFfK2tsE0LB1FWCe6+88gpu3rwp2AKTY1lfcq/gfVlj8j1xiMvf872a4a+qLhTQ5N8mKXzZ45f35/sxYBtfA98Da02y+IwXngHzFnWj1JPKMjS/4+Muy22XewHzOZkhsrFlMI/X668uFpLf/We/hV/79d/4WBcWq15CRX7zq5OP9cEvHuwHOwIfJYOlRIG9ro0MVj7BlY0urq668KDJfIa6aeRRPOEWzAZQVkXpmBZcNNUUk3tOLmXCwcJIzShpgEtJGB+Hj8uTl3RYfk9U2jS55qQ2CLX521x4Z/XOh/tkfE8wbuF191HFlyXGoh36fxUe9mYu3mbKRFXi1kaAyytkKMyRufQQOETQ6uLO3RNU9RCD3ib2Hu+jyOY4HR9ins+wdW0Ht66uoO+zoHFFykg6rzb8TOVTCUJVEWwjwDOSVB24IeaFh4d7MU4YOV63UFiUHlQCVghQZ4zOBKgjYCcxgbLZ1DZTojTx164uJp4/2BXy8d1KwCSX3jolymyMR+UAb44iuPSFbLx3ZADVmD6zclCZYuNZJyAJO3FlY03iBKvVPmKnhzXrGI+zASqvh5utAl9YqSWangCvmgc3FEs297TktVjE5HjirGM0r/GSc4Bx4uHB1MN3xiW6HXqVaRryasvH39yOkYxLSZYkkE9TYseeI61LjI/3EZUnWOu3cHL4FKFb4/Of+yz2Jxn+t/dWMItjFMEAYcDUqFSklVwPpOQhwMLHq2p8YXCEFTdCTu8ONZZrJLyUGzReRwJi8j2wbFJZAUedPG6iBKWHl6Tbki3HCaUC1L5ToU5H2Oz7CKo5ntx/B63AwUlW4Y3TNi6HcxyUXYycVYzDLZnQ1raLz/YTXLVPkZQhsspF3XjtuXz/dQK7GGMabuBfPAqQpwwqYDAOZes2dvAI/+lP9cRDJM0SPH36WApWAlT8vK9evtIUAzTkbTz+JKyH/h+UbmkDSuDpv/tXcxxZQ00rbCglAlI23xMkvOY8xd//yQCnmYOvPqzwlfs5/osX9/Hcc7dFikA23nQ6w7vvvod4nmJlZRWbm1tAq4+392L89t0WNuwJ5q1LctJzjeWEULxC2i2VsTJkJ80wT+YLeSybYhY2LPRE6ssCeBG2YaShWpyIBUzJFOxUHougG4GznXCOce6IHPxSGAs41/UUsH6UhOg5BTacEXp+gVvbQzEMNq/R7B38nseOhRMLSiNT4Nq/Py3xxLqMPxut6jlzngXHOy/J1wwbTlmFjQ9f41VnilwzFDKMPC3im3TIcwwcY5C/CJjIC4wmM/xXP5nhf/22jRudAjt9+mW5KLMMk6zCsO3KOUg2q0+PIbEOP/tiA04PIt9zcJR5eG2/wnGWosuURxaNBcFND9ejGX5mdYaMSXZMtKvpxMOdX6e53/vrAqz7fkfo4vff/wh8LxmswwSgcopvH1m4mw8QeVrL8LozvpzLzYlcd03CtwHnObRhbXl22Z0x79hkmZRXs15yzaJ6g8MwM4AwbAW5TWMtIGstr/vGc1PeaSOn/dB3bZhy5xh35rYfCtI1v5RanMCZPIaHk7jAPGNKeS1rAf0o+ca599KOgWvDaJxiJQwxzj1kc9oVFLLXrPkx6s4a/NAnB71xHVVpHyEHHbCr7E/BFQ5UctlL+bjbQYlfGBxjlvkoaP7PmoRWGwLCURqpHmcyEG7YR1JnWpRJUtah/tcXYN33vzY+7luw5vF9Nv4J7CrGrZ0+ek6MQVCLHU+cZsipyKA9B8Esh0NbT4gBDBTJsxoJGdkWmVUnODnex2Q8RdgKcTKawfa7aPV2MJkznGEAuB3UknjayMPldNPQs9pOBai7fKWHo4MZDnbH7A4R2Qk2u1Nsb3WRFQTOXfjhCh48SHFwXCHnPsXHtAq41gyulQtrrR1CmLfp9ATDXhuf/cynxf+c4QWTWYwXXnxZOLyjkyMcHuxjMKSCBPDDFhy/JTXz44MYJ/mmWAhJndkEs0mSsrRLJREs2W2LipYRttY1Mt7ie+QdTJ2pw3Uec9uhNDaFV06x0QuAdITDp/clmTlJYiRZqgmgro2NjVXcev621OeV3cbbdw9xMqmlzuRnQzot/e4i30aZnCByM9zYWYNTZpiPJwLEbm2vIs1neOfOO3jp9qcwndGyJJYE2CgMNO2018PW5lYDiDnqZU15bBOGYCScrLdYO/FvSlCFFEDGPh03GsY911HWcATANre2ZBkkMEVAbefyZawMVzjMPNsAACAASURBVKQ/mc5ijMcTvPPuHdi2J3WmAFehi9HpgTwH1/BPfepT8m/+YegE60yGThAsY+3GxyZQx7/5xXX6hRdekOfiANzgDeI33NTEolpgj2BZUruyDuQxp4zX+BgaSy4jnZUlvQmt5P0J3BFkI8DIutbIcA3mYIZCxrLF1JlSG2eZHD+jEjFKj+XHXwxwG/nr8uMbMM4kxZr3w/1Lr6+zsDbzmHze/kDBTX5dgHUf94r6I/J4avxrAia4EWvAhDTkFZvkTJgoO+sdXFtzEDrpwlDR6N0N4m4mk9pLi8mUMj8c0mE9KaY4zeGGwMV5Mp7AcYjqK22VFwn/5oVlTBv5vQHquJjwZF1ulswJy9fyUUy7jzrUy2j38sX+AamDeFn5EgSQphVGZYQ3HxxKw/38VhebXbL9UuQOAbIjlLaLP/6Tt7B9+dM4Pc1xtH8oBvqrwzbWtwcYrPYQeak0+ijJpvBlokPgkoswF8RZXMDxaNRPynQuVG0mhTJi/PFejMNRiaIORBZVWfRUYWPL4sn4enGr0UZLk8ZYSDWTV05XL7xEPvErkJs6i2nHqeHbKaZ5hX/6oIMr7RyTgqEQGRyP/gh+wwprPGzkcuJ5z2aEIDdT3Rjbnsp1xA2YRTdT4zq+J4zLv7Zdwy5tZAJgKeVaPvOmiIKVwHLm+J0nA2xFOT7fnQNVB/PcxlF6hK/Fa6AlEM8eMhNWWy7++sYp6rRCaXUwndMEm6a5CTwrQ5GcIpkdYK0XYGdzVaQ5RZ7i9Rk39RpfmzE4JRJTfU7xZYMThpiNeUKvPhuX3RN88VJHAGl5ZiENFfI6mHDnkuUbOmizsPS1Y9odFbDzuaZ00b8RlLFS4qHecTY39Yq1TykgXVhP8fKtbaz2IlgVJ8tzPHzyWLw8WKi99u4BvlS8iuHKCjwvRC9w8Kq/hw4T7+xQvMIIDMoaUaUIvQp/+DhElOzhuX6NjdUe/o97LbRaHp6PDvCf/fQAd+7cw4MH9/DcczewMuzLdPXpk6dyzV++fEU+V7JBWBRyjTPyTlNEcMP/b/81UIYDOS8k+IcSCh6bZqrHwuHvDt/AT754XdbI3d1dAcRYcCidP8XzL7wg4CjPLx0PK4uMUszZRJOr/tHbLTwtV2QyyNehKV+uFFJmGsuGj2ETg/5Afsa1mlJX4/lEiaxpbo2Hm2G0SLO4lO7I90i2mTTdhqG2VDgZlpsh0wTVDF9s38VKC9gZRotr2Exd7xwDb816OK5XMCk5RVbGG2W5khrZPIeRtSpz8AwAXV4UtGDVQRJfn4B8/JLruAET2MQ3X4uCrHmPi9fe3EeOn+tIETnwK/yXrxY4GAO7Jwnc7joSetE11zEbdIa00GvUofk7fbPOfYlkjg1NVeLdkY3j0seN/hwb/hyh5eLtwxpfPwnwd66MYfmBeISxubYrsnV4fXzwMT+4KF6AdZ/4RvFj+IQfFTBBSScZXXaV4OEUeD0eoOUroCSypIblali0wrJrwDRliulNNJBF9zl+UXal5unaQJFEQiYIb6yBE1pXChO5kbjKcIRs5YX5+rOS10Xq8/cB5D7w8S2Be98brLOVjUa+OBlzOTCJM7G7GP5/7L35j2Rpdh123v5e7BG5Z21d1V3VXTM9M5wekkPJBCmRNC3SJCQaJGTA0A82bP8j/if8gwEbXiTAhkVwkQhSlEgalDQLyeFwprfqpdbcl8jY3r5Y537vi3qVnT1d3bP2TAZQlZmxvHjx4lvuPffcc1oOHBZlReuPn41trBam4ykqd4DFPMYKFigsG37gIXMCOK4Ny6SeJQt8tQGHyHBwPSO7hteYuIOrgFFhGBGss9CyDPzDlSkWkYmAbHFhujPOVJ0bqnCg2gW1eJ8AnMKGZ+GJrKNn1Dt/DEf1j+ZHUsXZAo7FIk+MvpvCK8bYGtKkIcIiTtHqjcS8jsxrssJMkzrHlMgxEARdmTfT2RnimCZ5Ezh2gNliLsYhUW7D8TeRV32EqYcwNesWaZq3UFJJg3UEfyNYTopOx0M0T5AlDlC0xZih459ge6OvYjPbxKDXR5KauP/4DImAVgFmEcElxiihvCZZHCNPxnjx+iYc5JhPT2uSgnLA3d6+in63jRZ1dY0KCfXo/EDm0elkgbgAHu1NYHRuIcnJRFPu9gQW2W4uZhxWiU5go+XbcDyl+zZfpAjjDDmZpAbnA7svCOapFnCDcWbB680ulRmGfonP37kKz1JmFNPZROLMhPt4nuH+g3dx44VreOnlV+D6AywSB6/f2xUCRkrGquNKp4UCxmO0fIabC5wc7OHK+hqGPQ+2kWBttYVHj+/j9kufw1e/+jVhMd6+/SK6nbbkGrtPdtFpd7C5uVVLANTM2zRtuMCSaFMIsMUcXOsHU+dOg0UEj8g8o7Yc4zwWgMNwIUw1rptk4x0eHglItbV9RcVKYgakugHkOFmCs9MjOQ4LJWSlUUuOazuZdDwOwTmd4/NvgnME8AjYEdTj80jm4WOrq2STqcW4CWKp9Z8avsQZ6lyjwSAUDeX6ptls/FMTkPiTn5Pah5SO4XkyhhZJH9vGbDYVUFJ3huguD/4Ug42a3cdjNmVdNCin31sDc7yeOr7WTD3GkksJGGIeNSCpW3ybbbc87nC0vvxMl2Ddj+a6/F2flVB8pbhAertqsqHIvYB1RS5aVMjnaJkpXrnexqBda01JVe6pE58eRBx01MnxHGVTzZZXskaShHbYZNL4SKgddXQqoNv2FvvHFaNOU0C1KKhGpdVkIJtPaYloYE4vJKpFVgnx875lUtW4Og0S57JX/aPYdk9fTp0AG4GRIuNncbt4cKwMJq72qDeUivZJZrpwqgTjWYi/e28H88wREOHll25hbdBG17dQFrFqeXV4zgmqnJoCtjQSSFWyykWbLi9ZaepRYQIWtQ6qEmFawvICTGYl7j8OxUqcFWUYKWCmMEoXRsU2Q+WcWeeI9Xqm5Gb1neeUV77rcXR5gI++AoZBdgzT5BRmvkBYVfiTvRa2rTGGLeDRjM6tJczuusLU5LtVLDLRkKhY5VLUdGUMxPFO8EYF3llRIYwLjMwcv7pF3LYFIl2k+VO/QikIMyEgTsPAO8K/fmhhxV7g57bYbt2CY/nIiyPspi185bQDFKlYxgeBi7Wug5sjB4enCb7gLRAbAQybSUQKs5gD2RmubfWxvdbHu29/Gy/fuSXs07PxBL/7eoa/mREAZHuSanUkgJ+GrLRWFHmEZ1v4L7dmmEVkEzjCuJNUoMzgWDlM38VO3sLbEzLnCgzdCpPcxT+7W2D3YI7obEpJXxiODxJHRafRspDQjIKrWjHHwCuw0jYwCCx4rolWy4cb+Dg6PsHx4SlWRwN85Vtv4Gu7JnY6X0TQ7mNYhfiVtTkKsyUu2XSKpXOv5TAQiHG6iHBt2JL3uH1jFfcPJ/g/3jLxmd4x/tnnAjx4uIt+v4vt7Q0B5Pm9sTVhb2cPN27cVJogdNBlStRY37QpBX++dZjj/3odsLprwsKVtbcspJ3rpnuIf7R5Iu28Dx8+FFD07t274qodLhayHlIjhADecIWaHSO0O11hXZFxd3R0iP/45j5en3TwIN+Q5/MYBN3I2NNBhazxLBrUrRGqBdaR75G4n0gW6HbP+hwZCHP08X6yRJetZvVa1EyMNSttyZyptaT0zNKpH9+H1+TLo7GIyffzQ7jlAt82Po8TY6SYMDWYqZNv5Yir2mSX4FwDCND7gwbcdHur3pPksxMoZRAlTB0mubXmSINN1zScENMPGjATTJ8fI3OVdsl/98IjfP6la3jj3UPsnRQYXXkRx/MCTtAV/VIam8h+TMIR27gLMkhZydfIhK7DKM1DASj+k/vw/3rPwhdWEnxhSAd3V9p4LAHvqSCl9GgturOXKoDOxZTmo26XYN1HXaHLxz/6CuiYRBlMcNxxhJM5wzlEB+MCSGf4w70ubDoiN8dmzXhdrkMcu7XYOeeISEBoZrrQq5WJVpYXijkk7a4EqJXunG4v0hp1eg4tHbXr99NrmQjN17qTF8WRz3z6C7TompDVdwTr6Bqu7JRkr88MB4skkxb3tkuzN7q0khHFq0fWXQ4nPMHjrIfNoJRijuew+EvyvWLFiOSGSKOotVfd1JpMNjvZcdxnRVifEjPscJGEwEKSVPhiJ8bNDs8qlxhTisKlJzIrz8SZy8WpXlTrteoyzvzoufG9fQYBa7Kn+b3HsMsFVtslOsZMNM96XR9Hp2MYToAXb96BKUVNsuuo8ZYjTah154o5IFll4mNUMndry/gg0DeLSuwcRAhTH5XZk44fYYLRbZbjTrYVxpkKVC6rBdJsxs0MnfY6ssQV7cSyOMaw00I/sJHOj5FGJ9i+uo7ecIRZZOP9RzNMQwuJ6Quhg3EmW7t9O8bNa6tAtkASTkUTziJ7/vAE7717H+trIzEY63bbGPb7whR998FjcVL3On0YXg8P9mOEcQnH9mWtIFBX5jECD1jpu1gZeQg8C1UewbFdcY2dTHM83jnDeBqjFIMmashSYohKRsrh1WJLf7nASgsYBEC/ZcF3LbQ6LWnHfbKzh8V0jkG/g6989S8lJrn98ufQHWzj4e6sBusc0QGkeQfnOmurcbxAVaQY9bvwTeCla0Oc7N9H20txePAE167fxbdffwN3776C4bAr85+xxvhkjMU8FC05Akxi/iX5RN2VUncjaMdVAmFcJ1jkTdNYYiUWbgleacdUxu4PHjyQ59y48YIAUixAMkYhQy5kV0S3K+w7x/PgiZbcFPu7u7j//nt18cQSsOvq1avSaUKQi2u67ijRHXXEE/g7uzaClpL84XnwPXluzdZXjjq+XneAaIadfp5qEVbxDH9nDMmfxBf02qh/8jVkB87nM4nf+J4EDIlZEMxk158GzDTQpjsOCbgtOw8LjhB103tWE3Dj76IDLS7KisWopcN4Hx/XzEHNLtc/9bnyfUcrG8tl5BKs+96uqD8yR1MbrgqgFFjHmqalnLqoJUUr+DzEsGXi6qjEoM1BnoiAvGgbtdtiEsEEkvcxGOqSxppR4yiXNjYCCdoK3rI9ZCnt5Euh0/a7NlptTwaotCPUrnmapqsDND2JlQglE17FxtMTRgF2CqzTzLvmRdbH4X3NCblMBM/pDD37BTFQsuAhRlFmyL0OJoUS+B5YGcxkwWUChdGCm5PpZmMBE1NSjY1SWgqtIhYKs8Pz48KOSpyQqsISh0i56tK5WiKtSjheF/OowOkZXUFZyTFxcDRGafow7B7ygppLFBgm+yoR9p1ZOABb9QSNUQHZUwKdqpoKWCMf7kP6NH5kRuaP34nkhWrPtNhKks9huyV+b38Ajy5bBt3pUmx4ibRisjqp2oBqhmrdxsoqngAOEmxTd4ZGK7lQ7BnI/xdrE4yIsFsdFCaFhAtk1DI0KFxNZoEDoyQIRvA7xYTjNkux4tAJj4YwPky3Qh7F2Is9/O0pEHOkmRlcz4bt+thwCnx5yMpcgMy0EYdz0W+zqhm2Vn24VYzp6T5evn1L3J+nkwX+6F6Fd5MhwhQY2iEWhYvEbImuR2b34LfbIor9MxsVBlaCqx22hjOAKuE5wJthG3895vXLUZWpagiU+U7mqYe+a+HXbvC8FyBcPY0XyNkOEviwPR/JYoHVro292MfD0wgoEgTFDL+4PaNgjzDx5tMIRUr3MAvj8TH+9HELp53P4H/4KR8r/QEe7JwhTCsUpoOyooIK288JRLHekME1Sjj5Ai9sd/Dn92c4DWP8xnWyIA28cPMGiiKF59aAUVlid2cPGfUCbbbN2hiOhhK86SKIrubxbwrq/s/fsHFijkSzjkARg43/9sZDrLZMUJ9Du7YSaCN9n2w6thowQOEx+oMBEtGysaRlgonZe++9i//7/gam9roAdJQtaLLIdMKqGSvLWVmLtfMcWfFUoB2/H6WXpwBkBWoJk65mpukCjFRCuQ7WphASgPA8y6c0f3mvmpUiSXLduqWCLgWU6QBJ1nTNeCvphlgHP8JErIG2WiBeqq1sJ69BveX71MuicE+EdcLEpV4t5by457BirFNQdV1VUvy0BVYNTaXTx5+sIv9PX55Ii/nrBzm+fBUYeMA8CTCJfJzMM1QU4mYCXFTCoGFiLo7FlJcgyH6BaoEAhzULiOv8/gKIK+DuEMjJdsgt2L6PuIhFAoGWKU5RwimUW2Baf7bvvNJegnU/fjvRD/4TiZ5VDUQxzhQNIO49EqBUolNnFRH+ctzFuDDhWIasRWLMw64MAeRUTEpmuawn/FuSIaV1KSB/beLCCcM/xRk1jkRnlOuelpXQoNt5Jt2SEVwbUQibTq8BtVO0Btw+2IFRh1X18rB049ZOGHUzqlpmPhh/kVNHlI5SKKKx53hSaOLbezSWYHtXrVNH6J7we8YWvBqEFPYgwZJaDoWRHhlxEuOLLrIqxouBNNcNrrmGjSQtkDIGFWO4Etv2BKYTCFP91b4povZsu4VBJj9jF9WSrzo2mnGmBur4XuKt/oMfaD/x78h5Q0YlGW4prJItmcCLm234RiTx0+7hEeAEuLp5DQZzlDIR0xHR/RUdFsXmZkySl3SPjVBWXRyfjDENY+4iOJ0WgN1DadDkjrFQjpzvR6MvMQJzBNBlpuM4GfzAEJZbUdjIU0fiSDa7GlmOrmPCxRyDdgrHDTFc7cOw+9g/KXA2szFOAsmX8mQhnV2Bm2Bj6CKeHqHtmVhfW8F8PsXx8QTj0xkCj7rFKZI4ElaZG7D9NcX1W3dgeS1MowyLnAz3DI7joeAcY73YrbCx2sGgZ6DMZygLvp+BIiV47sJ0BkhzB5N5gmmYYZ7kmMehdIO7dCZlPpaGwmDsuSWKxTHKNEISqxbiXNYUE6eHZwgY1Bo59vd3Zf4NRldx++6XMM887B5OEdGUw6SEjZrDiq7IbpkcRhZhGFS4supgevoARRai1d7EbL7AK3fvIElCBL4rIBSLuft7B3VHhupaE+CQnQy19BTBIsaLBNzIrCPDjiYMKuc2hMnGG3P0999/f6nPxmMx1uMa/cUvflF07pjDi/4yDS2oOBhS0iTEO++8I3rT21vbghloEI7H0KxpHSPqYoqOo3h8Mu7YbkuQjOehu/n4HA268T4CdfypsQDNuNNGGZptJ9hGfRy9jmsMgeeh9Y+1c6uW6NL7DK8Zj6m7AdWxCBTyJ7swFKuPz7kIDOTSyGNSTkaOzb2MhCOyM11XOlXUGqsCP/U5FDtcCsr1OqdxkrV1JV3D2yVY92O7CagNV42IWsheAh0OICV+75gFtla6WG0nmI8fYTafCAV1dYUsDxPRIkEaJxIQBYEtba9c8znJdDIWtOjkSgFItuwBvd4ABwf7OD4+wI0b15e2yTwNTmROQD6XIpkcnEwKOcn5Oyctj0smiW7V0skbX6+1hJpo+UUVUf08yQnr1qsP+5pZmVQQGysppmjFSZBJ4whJmBia2OJAKawF/i3C96q6SYvvigsYkz5hNTDphwBsZm7Ad9lqNkNaJUhJH/aGWCQuTicFMjiYzyMBP7mJSsufTGQ1ZUUonG0HEvjWQdSFgdJlnfOHOY0p0CzARV7AoztWMsWfzLaxKFSAHs/O4HUGwiBVi7ICM9gey7Hq+cqsRbc3M7hOSgvlPMSX+xNsdxTQDstTmodMNMg4qFkBstFwvKJA26/Q8Su8Hfbx1tjAL3X3EWWsILZhUECa8QHnRFkgKjL87i5F/Q10hI9fShvfZtvGnW6OcDoWV60snuLF7R42uxamR4/w7pNDvF9s4nHcx7G5CdezJGiysgXaVo5pamAWFWh1+5J03Qrm6DoU3AUOEg/bAwJ6Hl4alvjmETdQJfLKfyKgbDGBY4VW6fyxJXjoAbfXTFzvljicV2KcIEK4Xolv7FZ4d1xIW4MkLgawmT3AP305x7XrN3AyPsPB4RFefvEOZpMzJEmEN99+U9h0r7729+nxJS0aptvBIgsF8KCOBKWUuT6Gp3vwjRiba22sjjoC7IuzmFDsFbCjGSBae06b5bBwsV07cTFQ0K2wOtjgmLh/MMGD/TP0vRL/4v4qfvPaBC8OWQGcSjBEU54XX3xRwDMGEUmSiptWt6uo/HoNPJuc4Z9/fSI0/8jfxszblDWX44PBlk4kBairb7qd9On8ecqgYJAh7aI1i063rnGsqkRbfR6yjzn+GYxodpxmt/C4/NwMbKRFtdGeqoE9nZSrvaru5K1bLPR1Et0VJucBXX4tAQR1+4Ek+jUAoCuq/F50YMXzS+IaCHDYMlpJsYlJi+o/49pPDUS2Ldtc/WEmUwSBicS0YZP5nZMJl9YaWUrI/r+/G+JLLwylxZ2A9GQ2x8nZFIczG3HVhWF78o9MF8V6FSRUXeqnZOj6QyvwXjnWqafkWYhO28GDfIAu5sJiv+IWiCsfMY1WWDmmpg7bDaUoJ2G/6FBd3i6vwA/mCnDc1uz+WoBeabSxWGHAqjIEroF/ddDHIk2QxAvZq2igRBkGMV3KGD+RDUPQTSHkmjUhTKK6gMupo0F8rpvKEK1Ep6PiR+32SoasLihIm7wYNCh2BuM0riNcP6T4SwZfvS5x3i11KhtztGl+0WTTiXmFnsga1P8OF722amgYyhBMUC1x3HPkLSXWY2G4XgbkuPW6odt4a7CO14nAiSGC5tStiqXIxAKwYXlIUiAraHhj4EYrxt9fTYRtl2ZMELnOqQVXfGYlzlQxiNonLgLkLuPMH8yc+uC7yDdCDUjqtLHYmy7Qc3LcutKHZydw7QL7B0dYXdtQerFiTkcDwLm0ufL77Q+6cBxKZXDcs13cw5OxhXvv7QigK6AU2ZhsByVLm+OrZrbKvi05mGrDZYzZbRFQ62NyNsWT3TnSqgWSNlBQ45dzn+Mzg2Uk6LZKrA8DrI16KMnsKm2cJAGeHM8xCSNpiTWLEF+4vQk3n2H/0TvCACOS4XavYLh5U5hoDx4f4ZhMKJvOtBGKrMDtWy/i7HSMJI6Fcc44lpIqG+sjdFrUkqvg2BV8zxZtYeq/hfMZep2etIqze9Kyffmd7rK2a4ieLGuSflCDKux6KTIxwMjiSFiuLC68+eZb+KnXXhNwcGd/H57jYdgbiOHYdHKKt965h/7aJu68+mXsHKWYzExkBt2gE76prFM0nFjr+1gcP0HHLbC92Ue37Uq8YYpGsyp0Mq5lXKM6FBT7THed3XvnHbz22mvyfbOzQrOKmyQXdmFMJmc1CAZpQyVgx7ybDDs6rBI0498sRDJ+evHFWzKeNADG47JFlnEpc3fGodQZZtGZwCDZdEqeQBWvl3GmxOUfXD90YVa0lzPl+K0/LwE6gn48DmNhrvfaQZZ/E4Tk9ePzeGzGwjwHLa+lO0V4PN3hp7vzNHAohVF+0XW7LK8HP5c2vuB782/GtWKgNmccphiA8l6uYhKiMGQejE/PMBoMYDqUXsgRtDz4gYsqN4ToVNrkMgeIsx4msxRhOMXqqomVgQcHLhICzuFYtPuiMMKLt+8ur+ElWPfDWn2/7++rXOG0KywZYjIgRd4qE10m9uFvrA2wPWAbDZNYLmQLeG6AFls1c2oVMDEjwEAmSS7uQK6rJoemt2oEnYOeg5iTvenYt7OzU6P6bNUaLq2ZOej1a3VApXvNm0i6nkw6KW1OeTKS9K3JrGsy7s4//kkuPYPCD95qUK1ehGTis3rKHTWzQGExx6ReVQi4QEEjibKDt98/QVbR8ZV20crUQ4RO66Dyk5zf5Wt+eFcgp34MAdpMPLSk+va/76zBphYNGZtnezD7mzXAQBo7K+xMHkiNZlsC2TbEpcg647wqcTAB/tFWjK22Ypoyhuf9hqUMClgplRSpDu5hFcLEdMwYXz/2sV+OUBYV/l57HxvdNsKcAL0GnxV4TzB6EoZ4Z+Fir+gg8Exx9bLzFKUV4PaKiVutOWi68OJWDxutEm/eexP/28PrcAn+mC7iWYjQ8PFL61MMvQwm9SQM4Mlpiv28g890Y2ySZVuFiN0R/niHmiMFJoJ7KDat0hYhM0DNAYKJTLJUpUmB1PJzGaDULfN1MaImdMh1YuJHMNRKzvDfbLwrQFd/dYgHDx/i+vYNoe7bZoWT8QF2jw7EuMPwtjAPAxxPYrhtu/bSNLA+6mGjb8IpYrTJMGTjIYNPViblCpL1q8addpY6PwoZ9LB4wbYCff5c27Rmmp7zDEr2Jin++v4EL7fPJDhhYMDAh45XXE8ZrPDvF154QdYLBkhPTiPsjSNseSHePirw+0cvKCdErWfI9dpxhSG3LFx8TGKEBFB18qb1neSz1IYTel3Wzou8BjooEoY0nYFrpoxm5OlgTie7TfMKWcdr5p3WR9XOZkt2dc1Q1YCdZu4RQJTkmtpwTcF6CqkLezuvdZxqZk0taA8yEExXtHU+50zxSj9DZs/x7+dXsMiogaUYrwSTf7Z/it+8Y4oDMrVH47TA4ekMs7hAWpLZNkBp9z6gtfrBYFVp2QmLZVlYY4Jjis6i55SYRHP8wf4Ibc/Gq8Mc16xTGBZZda7SEWKKxb5YYYMqsO7ydnkFfnBXQHUPKKMJ7SDKOFOxSJm4k6Hzh4cj+HaBqkpFhkW0h8hSYHG01gqVUI6mZKJT19Aq1lqR5z4UCxG6nZ8AHddLznkWJrjGKidwglUsZKk1ReLCul1KJ2jPsHxrdtwH0spGorl0kT0HvMs+sORGfLJv4Du10zaBQZFJkcVRATjccym1ImuA5SLNDdw0xui22rjeKkSyptnFciF78JOd8uWrfgBXgOMiZ4xHY6qihFem2Bp6WOlZ6LVYPBqLXu716zdlDmV5jCjKJc7sdDsI2h6SjAAM40eaZlXy+FffB2wW0sQQjLrABMTZSsk+BkpDNMYZC81WBgMJPCvGxrCFrbUV7Owc4XCcIrd7tWmS4tqqvYi66QWKZIbVroUbmz2sdA0cHx7ieG4CwQpCmDiezDCgHvB2F04yxtGTzqvPXwAAIABJREFUd7AyGmC0to5HxwUeHuWw/ECAPbJOGX+ymlvEEYbdQMgVgcP9sMDaykDYdNRCJiGF+deCDqsZ40YLNpmtcSiEEd9XbDRxVZYFQnWMMc4iECYdE2SfijyJ6u7i2sIWVL7m7Xv30G61sba+Btt3cXo6xsbqprBlqb98OjnGk4NDuN1NxOUQi4is+whOYCHNCSI6uLLexajF7zVC4ORAmaI0VDsrDdgEPpc1cpnJfmDEsSjMc7527dpSF17HmRoQ4/EILHGd1NrHjDN1fk3wjteCcSXXUMaZzNEJYLFIrFpibXktn7eysrIsxDLvp1MsCyc6/tPH/ajpIc0TdfeEjiV1nKdjNm328FS+hMUWyt20lsCkIgKpFlh+h8yteF563eP9WjO/eZ8GNhmr83FeI9k7ao08TU7iYzw/XlfdkksZEhaSaezIeNAyHblWBJqJBDgeu1FYeTVhOxYMz0Bm9bB3aOHwKEFZRVhbLXDrxghGSpZqjnl4hjhayBj60muvLS/fJVj3USPpU/u4ZtZpV6i6asbKCIEFNntloVQ9r65Q64l977Yw4tIkw+rKFnpkAxkWkjRElkaidcCKjBZk1Oi0BF7UX2N7rGlKH/toNJSJrmmmfK4GpDQSrgc/JyYDL907r1tgeen15NX0Xn1f8/7lEvYhyL0G7r6bAKXJ4NPvpyd50xgjLVPkFM2HB9/yhW1nmHQDUtp3hdnH6/cOxSI9o5E4q7oXsAY/tcPuJ/DE89qJ1y7pyZhgjDb+/Zj6EgnCxQxucoaqsyF6ZgyoGSCwxVwx4pQGjTJZ4XhnK18hDJqfu6L0Y6hJ4cimowIoJjMMvmUDZyIjonfc0jNYZYyHcxN/PVfCrv/V6CFKp4vcpKgscxeON8XeFOYoDVTKAn/87gJldx2+5+C3B+/hKGvhXrktDp6rdohifoCRm+JP9lcQd7ZkgwzMCq96p3iw8HCjV2Bt0IXrBVjMJojtFt6PCU4D7arAorAwjhS7yDLZjpgv2XSSm0mveA1MlgRUVDulckZVrFptHiDuo9IipSq9FNHVBgdaqLxjZfj14XuIT/ewdW0DhlVh1B2hHbSkwlogF5MO6k9+7ZuPYTkb8NojZGRPEfTLcwSOCacKsdoBrqy2ELgV0jyRllNPEk0lXqurgQq0U3R2/TvP+969exJEaVMHPs7Xcf0jAMc1UrTkGIAC+Nu//Vt5LgsbfJz/GDgxMOE/vp7B2R99a4y/DTcxySyUsyPkbl9YyWwJY9WZ10/MPz5pIUAHhw1tqYs+o9ba0K2w8r3VFvYE4bSsgQRatU6UAmJrBk1dCNEMF2kByFVyyevH6y3XRnL4BhhVs1kkOJOEXIlC8/uQ+VG3uJIZp1rGeD/bvhQALHIOBLyog1VmiLMS170Mv3K1h5JtQr6J33/EqmgBy7CRlSV+sf0e/rM7Q1TZAt12ICzxnYMxHu6OYQYj+N1VGHZb6cM2nMwu3nsUMEeg7ilYxzZAB3kSw7EKzLMY//poBS3HFJD4c94RttqmOEJTB+8pWEd2oG5t/Zho7E/Qmi0ueNI+rRIEin1f1si+mwGg9Vc5l2sTLEl6SziUWikTTJMEf37cF8dt2+a6XYn+MWMf32vJvqZANe4JuZo3taZPk9WmwTCtM0fdOq4LojVZr72alcHj6bYpaUOqNSB1m7yAfIpKJ7cmw3gJmGmmXUNiRZ/D+Sumj/XdxJj6PD5w7HovXLJxCRwIQK/WD6ehdyvgiuUisE38YmsPsNrIRVJCrZvnu1O+m2/+8rU/uCsgYB2d6imQUmYIzBQ3N3vYGNoIZ4fY3Xkohdv+YA3Hx4eiu7uxvo1ubyDGIzTKowMrtW6rykaemWJecm86ErH9NM8E4KAermJdKnCKuqoyLjPGX5L+yd5oVzF6voXt9RWcjs9wOI4lzqSUiIoznwXrWOhENkN4to+f//LnMT0b4yENIbwBgsEKTqZTIA9RTPew6uVY7dm4/eJNxEmK3bMK9/djZAT2LQ9em3GmhySaY33Uws0rLuhLNj2N0O9QuonmaRCgLgqnqKpMcloW1jyf8RMLmOwKYH6q2hO5FqnuML5WGTCQSMFCBN1g2QoaRYkUlhmXMIZnnEJg5vDgAJPZDC++/IKYLNx96RW4YlqVi2lMUhk4iyx8840DGM46HK8lOoAERskobjkGnGqB7aGDzZEv5jFJlkjnTeDw3FRMqYu9OgZqxprMH6g3R901lWuT2aZyS8aCbFtlEZzxIMEoAnBsfeXvvI8tsvw81Jqj6yljUxaQ33zzTdF04317e3sSd9J0Qnd68Dh8Hg0ieF0EuKpjsOedHc18n+eu42keT6/hWvNNg3faoJLvoQ0qpXukquTcNbjXjE11wZdYBZ+nHWsZMxOzYC5BliDfQ+f0zVheE5SExU1guygRJrF0D/mOC9/zJFfjZwijWEzwEukIidFuDUQXf56GODxLsYh68LwRTDPDxqaJtlegjEh26uD9J49l37yyNsCdm5dtsM87jj7Fz7sYrGM1gosudW5K6ju5Bm6smvCMGdptUuQjnBwdw/c6WF+/AltcKWNxumTiTMdBSYbo+lhv/sJoyVWQxYWPCDUHLCcxAThOcApJ8h/ReS0QyZ9MSkkn5YQTACAIlkj/RUyzZgJ0/sv5MJqtDuSe98u86H2fSRLrAzUBQ129yIV9U8AxPLh2IBUYacfiRDZ87B3H2D9JkEE5vkrbQc0Yuug9nvecL5/3w7sCTJKl4mkU8BDh23EPb09NFHksOjFHiQfbH6r2nprdppMQbhDKaIJtoOIsj46Z41euKzDH9wJkRY4YLr523MZn+4lyA+1wp6dSPd2umPCTdl0Ke461z9/fHwiI9U83dlE6LeSGq9yg6yBKdRtW4siKLIJrZvjTvQC+Z+A3ruc4meQ4zS3kFbDWMYH4DO+fJPi7eBO+78h7FZWJf3yzQgsJ5lEpWhyOy6rlHG+cmXhj7sGzDTF8EHdLAiWi16erhLX+lxjUsCiQw3UIcnAtqV3+akNA3R6p1h0lzqrvk2CyBvTI1GOwRcCKgM9PO+9gNXtHhM0D18fW5iYG/S5mYYikMrG6fQd/99aBtMKWlSdGEXQAY0BHzZBR28Im2XUlXWVjdPstBT4RJG24m54H85trER9jIEVqPQMDHZzoIgePx8BBC93ybwJ0XEu1rgjXBgZMmvb/F+/F+Mv5DQGABTx0PWlL1eOK11tAQS72ep1mO2ezdeujpozWldOsuvrzLgXaazBKAW8KqCSQqsXe+byl7lRB7SS11sk/AVwbOqNMKWqtFd5P4E4n5Uoz7ymwtwT66jZwOU7dvqWZMzw8r5mYOZSsfrKVgUGYDc+nbhOBQO6RYicJu4jw5fYjrPc3cHZWwur08C8f8fOk6Fk5rtsLjPwStwYVVvsWrqy1xC05DCPsnyywP84BfwOZ1UFFMxlhvqibHgsfLPioNjYmUwzeZUAT8CjJaCdrNsFpXuGP93wEttIMXDcneG2lhOF0Zf4bBCHke+BRakZi470/6iv+SXrcFu3EEo92prj/ZIJBz8Ptm0N02p6Y+FzePskVaMaZTbCOWqocw+ziSLGbeviriS9CInRBZcsT2/l9P4DrKiCeTGulE6mkIppFkKZ+nWbGaR1OJl/cE9nurh2rl86AtQanaBpxT/hPDtzaFKd5/A98chkOF/PcLmLPNZnHz3sVLyoAf1gMK/c3JATIrJM1Txj6DuIoVgwpx0FaGLjhJ/hCe4HKDGqmuALquFSQkXLRez/veV8+74dzBRhncrdwqgwdJ8W1DR++vUA8P8JiNsWwt4LhYFMZj0kB2ZZujaKgRiT16ehIT/kVII5KJHGB++mGAHIsHhMcIkuMrbKzRbiU7OA+adWAsUj0CBBfYqXnohsEODw+EpM8FoSpp0z9NmmprdUNxQCJ2pVlAsdI0PYtBH6JKO3gdBazxCyhLIuh5fwYHTPGtdWOSI6wbbPy13A4NzELc0QZW8Spg04X2jN0A4g5IjXX14cdmJWBNIlgEdi0dGGYMTalZyAOspPpHP2ujyyLZD5IEVx0chXzTjTHyH4TF1Ayt7guqaCVMQTXGTEPaxHoaklb6IOH9zGeHsq+vToYYX1tDe12gGOy1Hqr8PtX8Ma7p1iklPGgnl4Gm07ujIfLGOtdBytt6nvO4DoFOqRL8qxr1rGOGZvz9nw3B2NGasCR8UbQSefUOi/nTz6HcabWpWduzt8ZZ5Iwwxxdg3WKeDMRAI/urlxjWUBmzs5jMU7la/k83qffj3GrBu2eZ6acByJ1p5nOhzUpiMcSU0rmy1zHpWstW7a98nHG/8xBspQMbiWHoME1nWczr+LeQxBUu7zyWMQe1DEU4NYk4TTbZnU3B8cKJZJpqkLH7SQKxR2Yx+70hugP15CXpuRJ1DW3PBvv3H+EswVbd6lFSHCwC8deoEynAohPpwnC0sDGShuDVoHXXr4E655nDH3Kn1PbrdfUXhG5Ffq/cpTSbQqtwMaNFQtWRkeUHN2uJwN+ejaD73fFXZCDnbpWDI4olN2kkHIC64REs+f4N59Dii0nCH/nIkEQT08KJq5ab2lBAcz5XFB+3qcni66SCnOinnTN5EfCqabI7wXMuqfPV1Ti57k9bxClJ7CuJMjfFsMoOnQycbaxs3MIx2tjdfMqDs8SsRePcwewAnG1VO+l3Wye5+wun/OjdgVM00GepvCsApVV4A8OB0LBZ7s5NSQc2dTaigFGswJq9dQVSy70TFJk03HYuuPjM70YWy7126j9YMvrOP7fmLfxuYHST1AbCelLuRy/NAigseWgwsPQxFdOXPhVgt9+YYHEIDRvCTCwFMsSeKWUoIH6HnkS4axw8G+PB+gWIX7lGntraGrCt0jgWxm+sZvgXtwXoJ8W8gQ6nGSGnx7M0aJWiaWqli3fxlvTAvN4gfejQABBYZgSKhTAhpobmpWm2i4YVC7CCL5PTRW1EetNXGn9KTBSMQ0zzKYzcYSVJKzW+xGmRuCLs9RiEeKqn+B37hZw8wl29x6L+x6LFf1+T/T0zsICdnsTj49SmN4qKnhU8Be2TSHBaY62neGFjRbWugZsI4bjstZaoqQYUL3+nE+wmusHf+eaxrWPgZRuVdBBgabe8ycDh5s3b9Y0+lR0QWgwcfv2balmMmAi2Me19P/duYKwtS2gFsEoskzEFVX09mhsoqqxywrjkqWo2sCe5yafo06e9ffRBJ6a7WB8z6VLV1lJ2604YTEYpjYc94QmgCgFHyUir9kty+vYaFdb6uyZphxPsy2XVeW6zU0ScD1m5ItRmoZ5niJOVPGI7FRKOHDcMshKswIdBzjLHNxtTfGF1QJxbML3h3g8TfFnxy5+ZfUUG04C32sjqTxU+QJ9L8LtGz0Y+QyddoDTeYH7exHOkg4KZwhQ07BMLtRoefa6K7BOQAFDjSfOFMpQUEi7zENRU/jDgwECxxCWwUvuBHdXTKS5Ddty2b0rc17mqQZHl+n583zLPxnPIWZN8H5nfybO1S/dUKD5sgWysTIK9Clt1vynmrmoq9kgmqqYp1b20nFFjT8rBsoS6CZYXLdfEjyvD0JwMMuVE/in+/Y0ztSaZ+rK8ENTPU39Wxge/t2Bj5KGXNSLtFUxheuW5wVSrFEMEqVLpw0gnha1anCqXiyWhQAYAjLoxI6JNNdDnfCxiKELFrrTQ/SX6sLFsmjAL6YG9p7K0D1dJ5uw3YXr5/nB8Rxf6sVmFBfrOj0zVtnKK8L0ShqD+97Z2UxidccLYKQRfmE0gUfLT9ND3mAeXgQGPsepXj7lh34FmCPYqLIMrplipW/g6oaHbpBgMTnAkwcPsLV+DYE/wCycwwkc+G5LgAPXMdHtBojihfw9GG3AMls4Oj7DX+0pYEXFmaqjgQA6n8c4jXEmwTqbDDPGGpRTqhRo2O/Y0obKFlOv18U0yWBYLlA+1V9WmzsnViFxYbKYYdBnntfG/UcHcNt9cUYRzeUyhW8ksNIpNgYuWi7wwrVt7J+l+Pb7J0hzC7CpGaycQV07R9vNYFdn2Fxx0W87igFoMNYwxGCN64BFHT4YmC8SWI6H/cMjrIyoc0mTDMXq5RrOz83n61ZLxmuPH++i3X2aB/MacE0hIEYNOMaZZNfdunUT9x+8g7PxiRgxUgOaxcnecB3jsERcdXAaOsgNxs+yGSFjYwttBs0cfa+QOHPY4vkncFxTivRCv3uOOJPnzPyZ4BrZfcy56erKG9c91bkWS3GR0jAE80ic4T+y5/gZqHnH4/BzE7QjYMl48+WXX15qtuk4VefkanyotmHep7GBJsD2UVNHCii1FJR+vWLUKU0+nQfwODwnXYjh/fzMPF8+n2Cbxhf4k7pvae3Iqs9XCrg1y1jHx5psxH2B5802YN4nOsu12SXv5/vyvqefkWs1HZYNnE2OcDo+kP1rtLqKoD1AXtmYzahlnCDoD3E4ThQIXpKByGP7Ehs7VopwfgrXtOBQNzsFXCPEWi/Hz716ZXn5LttgP2okfYofF/fQWhlUgXWMoVQbApFgthwQtGtXU6FT97o2Oi1TrKRPTyhy6GNlZV0cTCh2yWpoGivEmgOWopCk22oEWjuyaJopB7h2VVFvXqHbZYuRmhCajacnBhcCXQVo9prrJEx/FTrgUJNYMxieDXKet3L4cYKXZqIqDI46IV62W0jlkqwgbnoGXL+DBw/3MVjZRmm2ce/+HqLcRmX5SIunLV36uB9ngfsUD8vv+tSb115/B1ofofnY846B7/aETAJlBJyKCHu5iW+EfaGym+RPZhPk8OT7l1YUCkBLBU+593IOijkB6ds5Ww1c9F0DrwQxeko2QZ4rOj4ynXWKWDN2aHBCnR+DIJfabI7DArM4w91hIXET4fSKwBorpAKEkF2gMtI8T+A43DxSWO0u/vk7LbzWj/DiSOmqcSOi7p5rFTDLEO+HHfzNiQPPNjEITLSNFGuegdsDD/OQhiimuJVldIMtI/zZeFWSNTFhqV3rRKto2ZajOX6mUPUJXtI8ojnXlNmE0hvj5sukTgDPOrnSgDe12US3qDaGeWkA/Ob6Dq5eu4aT4yPMpqdoBQ7WVtfEifn1e4/hdrcxTT1kYOuiBYs6S6Tz5xQ8p+jxHD07wp0bQ9ETKYtIdChsU30GZeDA70i1HPA+bb6jPyOvI9czBjRcD/mPwaZ2wNLr4F/8xV9IsEWmMV/LlgbqiFAnjcAWgy2CTVxf/5evR7gXDgWcZPAolWFhZz5NajUbbZnoqSX46e1cm2tzHmiNpyVIx4YQChrXQKC2vWfSS5BQg4L8DjTIx/PUgZgGEZeusDW7g6C1uDI2tKVkXa9ZczL2qSGT0XHXWz5XP85zbgaOPG+2wDKJZaBXFqlohnCMC/Owdl0sSwO3ghAv2KfotTsoKNRuekgSOsU6+MqJg890Egw9JkmVAAswA8UMsKZ4+WYPLhbIsxil1UKMPt55EiE1OtIuQ2MZfdPr0Af3Gu7KdB+nKLyq5tLuSAwdCa8bGd6KXLy5aAvAZKZz/OroAPBX5FzoqKyb2kVfSEBrpVV7eXv2CkhAPQ4xW6RYX23D9agvQ+y+wPsPz7BzEKLbcbDS93A0jvF4b4G1kY/PvDSUteD+k6l8L2tDZdTCx1stB52WjfWVAFlWodd1EScFFmGKlm9h/ziSv/n45moLb7w3xpO9OdZXWvj83VV4PoXcP/3flI4zl/qpOs40WfDgPMxhGwX+4JGDnG6UtiE6yCwU0Smda5rv+SK8RhaLsLZzxbITUXvulzVDWIN4TXYcHxeTLiba7BxhomWrtYdrLm+8XzN0Za1iO3Qtgq5jCL3mLePMhnnE00pvM878Tgpzz36vz1sgkVedW5f1ecn6oQFFMYVQYJ1lOxiPp+j1R8hKAz/fOcRqQGAjELY6gVC9Tmo24ceJez/9I/STfYIPizP1/c1r+sne4eO8yoDFODNnISjE+oqDm9c6MAom+SnuvfE6bl6/g8DtC4Mnq1KUGYkSBKOoEZnCC1wswgRxRjOoPvLcxH94nzngU7MstlGrsdGMMzkJc+FrU9e1qhjv5jApi1TEEiOy7zSqmWmuxHlkzzPOFf0JAePqshSGwzZm8xTzjKaFXs1iUixcx8jhEYxsW/DNFFurXZwugMenKSqjhbzyMZ+nwiI1qwi+FaLnJ7ix3QWKBUqCjCzMWRY67XbdksmiHYsK7N4osX94iO3tEcM8KSDq3IHXinHwbDaV4mogsiMdZTbBAi4drB0X/d4A7777rryOLcTS7eD7ktseHx1gPhtjY22Ebq+Pk7MIOwczmK0NTBMPudkWWQ36XDFD4HFdu4SZT7DZM3BzuwsTkXxnjkd9ZVXoZJyp82yJicRcQuUROsbSbDCtM0dgi6QYsuH0a1jo/bM/+zN5LYE4xmgsBrONla/T5BvNmrt//768nuAkATwd92nyjI5tNNOOY6fZmdaM4yX8PMeY4eM8N8bH+rlaHot/k/HHc9ZAnAYLCdLxeWKm4pFgpLr0eGt2+WljCX4uFsO1WUSzzVV3uCitufSZ66XbcvW5izxO3f2XJDkWi0yMI9JsAc83hU3pUaqGOX7O8WZh9+AMZzE3nJboFJqWhyxnKy2JGnQoJghIDXFqi9J3JIBdUuMxxZdfVYArb5dg3cdZLz9lzy3p8LQE6+pwoab3iz1d7QLl5XOs9kwM+w76wiApMJ9MMZvM0On2sbq6JskEA5bJeKLa82oRX04G5Ryjqh16UOtFROvYcTJywRF2hMlKD+2hVY87X8+Jyec0de5oe6xVNS/qIf+or+M7MeTOLyIfdSz9ePOYwtaoE1IuKNJX71iq3c+0xAlwGubIqgBOMMA7D04Q5ybyitRYUrRVEHV5+3hXQFdadODJVzc3sGXw/RFOwB/vXT/82WS0sRXVqnJERYTd3MW3pj5sq0IWTmG7LTgWgQZuzlntBquSEjIMlDA8QQZWjjK0kjF+/e6WYt/VoLACLQjMMZjSoEslWmzE4XMydExPiXWXFDylC1cpzsSFRXeoCi2KfheZiOYSTMiot8AkxnHQ7w/x1QMLj46m+Jl1amK1BDBg4k8uGRMstuXZVYJ/+aCFZDGVlgqvuyKf71Yb+Kl1B/NFDN+pECYLvD4FdvMufE+ZWTBoEyZD7W7FK8rghx9TAUFAXmTw6WZVlUJlF0Yd2XQpkzplfc7vPY4TuWY8BzKBpZ2B868B6PScAv+k/wZefuXzmM8XSKMJul0Xo+EAMHw82Zvh3SdnCEsPljdAnOXwbRMpT9XgsSwY2QwDP8Wd60N4Ft2xJ9JwOD6dyPfIFgHedOu/Dip0G4BmG2sgXlpewxBhFIkDF5l0HK+sbnJdZVBEgI4ivrzxOCxsXLlyRdZXrp9k2d17cox3ToCvjkeIzZYkpwS9lnNDWjxrwfOncffTYKn52LmhvSxCsBV16c7F8cnqYirnwO+iFagKvA6ICKjxxr919ZGJAD+XVCXdmgWpteZEO0wB0RwXArLW9SUNNPJ4utLN1zeDQ0XKq93DalaZCmIpDB1Igk5mHRMGAuJyM3R7joU73QSvegeIKw95aktxhZ+PjpRky4L35wzUmfCy4u2J7s6NLR+bQ+oZTnF6egAYHgx/Fb/3zRle6vuoHF/4RB99M1AV/M4Icivnb1PcyQGX/5UL/Iv9dbiuKQykz7ZneKVH7dO2BHRFlgurTvuEF2zp1e6OH/3mP1HPcCwDB0dzhGGGa9t06rVgUfvxZIGd/bmsiQTWiBuTiRImOdotF722jVBEn6ktakhiyrZ+SgFc3+7Ka6fzRNafJCUDukKnbePlmwOcTVO882CKdssWkO9slkhxkwna1nr7xwas03GmAutqrGkZZ6r2bu4j0zDB12Y9xFxbxdmSzDrqRinRbjJfFZuCa38mc1uvI3odYMwkwF0997lOiDlNvU/ycd2OxedpoXAeU8eiAu5zsxWNS2Wipk+8aeKgPst3ZiF/GFz3zHE+AXuyeVxJhGsGtWbVU3ZDNc3w/CwkWSFOnB3Hxq+OTpAWdI8ns0Sz8H+ipvv39MM240y9vzbb4nRR7nv6ph84GPcKwGHRpkrgWiFWhhZWByZcM8Gb3/o7vHr38/DsrpgTUAyFlVrRhmTPQODKeElKxmYmHj46wd7+KVpXf1YKzTqGVnMjV6O+di/ntGZLKZ9VGA7AwjDnW5GIuZEhcaYhcSZlGXxxJy9EG5gs8zRRBU3GesPRCGGcYe/gWMwl2C7LtYHPZz4aBA6KdAEjW8DJZ1ic7iM1PPQ2X4JN7eXSpWy/MMTkI+Vj9IIML1zpo9c2YeSpCPMLmEQjCrKligq93lDel0S1kMCXkaPT8eU4LIbqPJax5MrKSHUwhAucnU2lkDedzhBH7AyjXl0g+St/MtYgyMM4YW39GmbTMbJkho2NEQLqaVY+3rl/hEeHC+RWF4bbVa2apoGY9T/bEbdaI51ge2jhha0ujGIm4A8XuZPjsbwPYz4NNHF9Y5ypc2Ida+qcWyRiQJ29VMweWcBmnMk48q233pJ9jBrILAqzDZbP53PYCccCMdcY5vcE52gOqYEwgnZar16txywwPiWtXJSXaTDu/HDWRWABBRlHStFbyeFQV5HnwsL11taW7A08P92hwt/5Op4/z0ev8fysPFeepwYyFbOSsbzCH6SoLXmUctjlTYOLuvOPQCAf10BdE7Br4hoshKyMNhGFcyTpAq7H/YZ5GKv3ZDQ7KCoXB0cT7J5GyOAjTy24fktkWZSJHjuiXCnGc84yHjZKE465wJ3rXdy+QhKGul2Cdd/fFfaHdnQhH9dxBhctqZXooKGuWKrHK3EWopD6xrqP7bUArpEgDUMcHRwiS3NcuXYVrQ6R7ET0oDQVlYOaE4CDmWwhJv6cUJpOyoWAz+31+uh2O88w0fQk4eTixOSE0r3wPEYTuW9WsvQFfR7OLAXCAAAgAElEQVSwTSed3+lLeF721flKpF6EeP68BhQuluCQ1t90o/QdpJWJqLDx4MkEbmsd+8chMl50ASDIorgE6z7JBGl+981KsSzAdC8WFyC24SmDk+//TdT04ZKFlkcIbQd/etQTQKyVnSBBgKxSgvNKWYpJnxJPFUCBm4fQs1zYWYrf3DhFbKyIIKy6KRBDxnPdViBxlCQTZAmUSMUBk9RqxYyldp249Jm2BAUEnzxpz0sx89dwnFn4/KiA61m4P66wt3eGb41N/NaVOUq3h9Jkix2DLqVNadWutcgWmNsD/OWBh1/YLvHOUYLDSYnNjoUrQYaVbgtZHCItc4yTAm9FHSRkrFFDhB9Rzk+1RsjGRwaFbJrKOIOsOWkJrsEVirNyA9OgDFtcuZgpO3lPaZvVrCyuQbzGmrnH4Oa/3ngPt7avYTaP8MKNVdhmIi2GZ5MYfmsd93cnOJ5lMLw28qKm3JseYjK+UMIzMvTcBC9fHyKc7GE+Y3AjjXEyvrgmbm1tCx1fU+YFYGxY0OvKp24ZkFW3qiR4YuWQGiKsbDIA4+9Xr16r2xEOpKrIQIuad5/97GcFFNRrJa/B//nVU3ztbCQMO44PHcA9M+Ybia0G8Jbtp41cVGtBNZ+jgxp+Bq51fE+pnmpKUN0mK39L/q1aIiiZwBsDQWk7k7YGFSgp0MNWY0GDirXhhARGYh6iNikN4An7Tm1X9Y9z4vC16yyfp7RKlH6qkPaYzNfttgRYlbYbq9PA3ZUCG20b7mIKj2uFkcFvO1iEGUxjIMFWQRMYO2cpHMlijCw8xK2rffh2gm+8f4g/jz+LTneAjm3gt68c4yS0ZM5/9I0AOMc92aJsBZHIEUUcY9QNEFoefm+nJcnMrVaMz/ljGF4fi4zzgY7EFUwx1qBBhWLWiW/y8+o9fPQJ/tg8gyDbdBrjZBxhdRhgdaTa8w+OFjg6jQU8I0suijMcnrBjgCBzIQBe4NuyTpIdxzVsl4lXAVzZ7GDvcIH5gq2cNEuwBbCjyyIBPY5Fz7HELfj6dgeP9+Z4//FU3v/W9f6PBVjXjDPrzsxlnKnjTxqW0tXQK2N85dTGTt6pCzg58jQTvTXuAVxDCZQrfwm1D+g1pKmRzPt0cYLrTRRH8jyt28nfl7FfvfbJ+lXHaM8UI5TV0tN2/HPY3LLV/xlK8tNpcZ6Nd+GE+Thg3UXvX6+r/AzKeEkVObiMKQdPA1RliJISX1q1cNOZy1pg2KrARwOdy9vHvwIKfKj3j3Nrqu4G4n7IPfoHc1MapTQIJItscz3A5loAFHO899bruH7lOmyDxc9MEn/bdNFpKXZZnEaI2eZKozGriwdPToX5E5WDmtGkNVMVgE0wWLuQSqxG5rdRSU5jWOwqUEVhiRG554LHUuPSSkO0XBvXro7gkm/BvLBNKaQC77K7SNqKPBRuX+I+CwQHKYkBBJ0WFosZnCrBza0B1roWpmGB+7szxLmByvSRZFByJ8lCMd2dFBsrLfRahsi1MHRkHqZaLxSDll1gjkMARVsn59KpQEdYfn+MxTyPwAjjF0UgIfu61+0LYUUzdQmAMa5kHMG8lmAVjRc8r4WsaMGXzo2WsB9ZYA7DCnCGePv+IVLDXxbOCfrRhpDgqW2U8BBja2DhyqqH8eFDZNlC9qCyNKXVlp+BhWHGUFrjnbGVBpUkJqtNHCVjqBmSfJwgFltjuZ6yGKycbkuJOXkfNfcIepGFx89NzTpt2kBQks9/7733BATjezNP5/M1iNUEsJtrryZQnGei6ji1CZZJ3O44ggVwneN78Rz0HqBjav2exBUI5mmiEM+LAKuOM5mT8/owpuZxdQurPlfNuNbH1RIu52N0Havrz6VjWD6P3wvBtm6vI+OXJB3md6LxaHOsmahMR5iZUeXgbA6Mj2NFMChDuD5b0DmRBihKShmlIqNlFjRL2UVghfidX/up5dJyCdb9YFbZH/i7fCewjoG98OrqwMBluJLOsLnm4coGXUxj2EWOxXSGx48eCx34+s0bSztrvUicXyj4ITn4uZhpppmqQPgysYiIa0COf3PisRWs6cDCBEsnuucpqOeBtSY63rzAenG4qOKlj6mPdWFye8G3pRc/fUz9ek1H5ks44V2T1SUDpmejdF082B1j/zRDVvWQlZ7oCpk2NbHoBWtLsnZ5+/hXQAN2SxC1TuyXVZLSwiIzsBF8//uMqMFDEImcGMuokPld/PG+JeYP3fwYp4ViPpFZZtlKS4HVPpYbGRhlbHHMCrBm+Nl+jmuBEr5no6yMM7YQCAtT7KOUwIYwCQgZlSLknVOfjCwBC8iShQQA7VaAonIQJgTrFGuhyhO8l3TxN8dkDymTCbYi/dpgBxujIUD6Ntt2K0NYdLIJCRBgqTa7MsG9MxP3FgHosjmPCvyTqyGSEuh3AgmKWoEnml1lMsM35wPsFl3Ywkxi0UkBPUkcCbivXHEVQ0rmVi34O51NcTYeC+DCzdZxa92zmrXFJ5J9oeavYpRxk1cGNmzftaRy9Q8G+/i5GyPsH56g1wPafo6W72A+S7CyfguzyMT+6QwJAT9YSDMThemjos5JVco18DHHyCtER2JjrYeV1ZFoopG1wLVOVx859qgTwsBBU+sZFPBz6UqipujzcRYzqEnHQEJr1TFhZdBBfTp+Jq6XDKrYdvHqq6/K59ViwHzsmyc+/u3xJlwJNDWg23BZ1Y6GjUJNc7Y9A9A1mKji2lpXF5kUElQlcCZrP1s32LbAsUu16pq5J46sddBI4wtxsMtzFfiVlQTYraAljqw8HsE6OU7NjuEcYatqc90/ryN10Uqh9wu+hw7uyNLhsThPyGBdykAIeKcKWSJiT+ZfYeDXe3vwyxzH7ggPszZ+YTNGNjUQpg5KsgqMUOm1GiWi2QlGPQ/jxQy/e7CNlu8LSM5/n18t8CJOsAATkY+6qXFLwJ36iNIYUxTi/Pp21MO3Fy1UZYoiT3GtF+CnW0fIDR9xQY0f5WjKZImsVe7lqg2WzIvLPeX8lSdoS4OJx3tTvPXuqYC56yu+sOOOT2McjyOsDH3RVTo6ZetSiNWRjzsv9AW0e7A7R7ul2mRniwyP9xcC7vU7LrY32ojiYtkGO58nAvzvHYfyPhwrW2sBFnEhbfhxkmNtpfUTANYRRq7nGtmiZIiVc/zxeITUsCRJJzhNVgUlEChuH7QCaWnV61Kz3V2+05p5K23zBODYjkd3R0+1UXHdkZbXur1N1gMD6HV7inVc7zPNgsryuBe0aS2NIy7SQ65BxQ+Q7xprrnaZPV/s/bCVYZnYntPAU9IO6vPzd5dsea7PgkY4OBlP0bJt/OMrKfLKE6CuMhQ70arU3nl5+3hXoPmdnS8QN5l1H++on/TZZJkqhrVNSROzwtXtPlaHBhbTMXYfvY8rGxvoBG0UeYJ2h5puNFHIlYGCCcziGIdnEc5CA7OYhWJPphPjTPk8jCXZmicah+LYJSfLtZMMOsa55M5X4kpWCFhGAzGaLAjwR+DBtEUrjuc37PkwyhiBw7gqxeHhKdLSRLs7RMl9rKRxFMcnS83cwwzkhi2wnYUUQ7fAZs9GnALHM+7FhbjNGo4rDpudlocqC4EsxPZqH9e3e/Ad6ryxq4QdYgb2dnZkw19dXVGO8dQeZUGfnQgw8Prr3xawajgaCqGERX6ynxnD8Xdp1Y+oIcciJeNTQwgojx49FuYa9Y9VDOrC727jbHqCwEvRCUq4toX5vMDa1m3ZCyZRhlg6SGxk3MOtACU7sKoCdhmha0fo2Sl8O8X21gp6/R7yTLnWk73HOJPgEwEt6sjpMalBMX5XGqzSuu98DmNM/mMuzviUcSd/8rns7uDrCdTxM7NYTBYf11YNnDFG49/M1Umk0UQVvp8i6iimWjNu0wWRZp7dZNNp0EwVVp8aQfBzajY1f3Z7PXmcuvb8W0vM8NwZ6xNk5XsQb9CMO54/WYEE8rj+E39gTK0BOX7PlK1pXiOdx+vrd9Es1Yxt/lziG4OBMCizJBGGqpLsoWwDzfnY9cSczEZm+Tg8SfDkwRiWY2O04otZ3XhS4PTUQloyzkxRVAkc00YWL1BlM/zOL99ensolWPdJ184f8dcpsE5lUWThCHelTti4KLJuwgCfvzs0Q8hjdPwIq71SWmJpy20WJXae7ODo+BgbG+sYra1gPg9BXQMObs3w4O9MIDmRNSVV69dpmqoe6HwuAzNSXTVQxgSVSDonF29cNHQ77PlJ3wTsPgys4zHOLygaxHn6tamo73nBOj2J9fvrpFQvlJqK7BPsCDM4bRcRKhzPc9x/MkNcdGG5A7FIN+0CRZlegnXfgzmkvw8d5C4r6hcE3t+Dt7v4EKbSYzMZFBfAo8jGw4WB3bDALWsXJxiidOn6o1yDCCqwFYpjkhs/Q6OuZ+G3rs2QGj0xILGLmdLYEoYW9dPoXplLEOKJvgOQMygqSgzbLVTUnbN43ATz2QkG7QCrK2s4HYcYTzPMEgOFTTe+ElYVI0wSPJi7+Lu5ovP/w8EJhk4Fy+sgKdhyUUp1kxVVggAp2xU8OlRlMOIx/tXjNmaZgZ9ec7DpLtBrewi5MbYUA9dju0aRYn+a408PWXniZpZJUOA5dK8LEUeKEcHNk8GQ3vTZekBGADdcqeoyGKqTFSZnAug5trRrMNHzClYhbXTNDF41xxdXMxwvgINpiv2si//xSx34nR58L0S3RbDOQplZyEsyHlsoqX9nGwjjCO89CDFLKtXuwRCM7RJWhI2ehRubfXEsG49PcHxyJlpBugrIdY6/M/jpdNpYW1uXNYzBVZNRxvGpzSa47ml2MscBAw95TzLCTNViyzHCwoZm33Gd1QHSrHDx/+0FeFRtK1kBGjiwKv60S1rld8Lo1M67ahPQyfByvtQvWiaFdeFFC7brAEqYqtKurMZ8wFYQbZRTJ6kMVhgILXXsaiBRB2XUtZPWWWlTVcfR+wk/g9aT0uu4BHa1y+wzTNkGAKmLKDwej81zkvdje5hoWBEUlKuhWDSaas72ssrGb6zN8Ghq4xsLOsVS+8/EIgJ+pl/iZi9HaUeyXhOUJ0uU+jod38LXJx08itsyrwiqDZwMr/VjuObzMOsUcEgG7iLP8Chy8Esv2DjMXfzRfUsYcnnOPbGEb3r45eGZOO7lBlue6UhMeJmtsAUK6t4JoG/CFIHvy9v5K8Ckk1ppbInl79rcQYaCEN7V/cpcQpk/aAKpAKOUFCgqPHgylcdoUtEkTdVSmbDqOahZUJLbAqJXUxNJxX02yT79BhPNOFOcC+uppe8nBKBlHhhnmuUcfzO18DBy4TuqrY/r+Hw2l7iSTBdJdOp1Rsd4nMNk60oRhIUvXZio21hlr9RGZDX4z5hMFwX4OhYKuG9wTZMCCrViRWe4lotpygWcY9J9WDusJMz16/Q6e37cLQsizzElNaDYfKqObfQ6SXDSYjs/x6ihtLjYYny3HeOVrgXTbisNTCRSkDPLS7DuOS79hz7lopyjCeSdJxF8N+/14a9lEsfYh+w6W9zoA9eAS2mO6Bjx/ARb66u4ce0aHKsSCZY0zpFnJRZRiMOTExjU7Ko8LHIfSdlGVrpwSnY1sROAexqLcA7SNIZLLTDRny2E/do2DXTY8UTjBh47WyBeTLCxynbPNo6OF5gsuI+ZKG1P7UtlDKuM4VnAcDhA0Orh4ZNDYfcZdgsxzSAIVAlYVyA3LMQseHssBBew47GYg/l+H/PMQ8oCIju7qBvWakkLPY+NLIZZZAhsOjYcI4vn+Pyrr2JlMMDj+/exv7+Dfq+LmzdvSLGcOVgcZnjrzbfRarHFdEsB4ALIqSJAFFHayZLC83w6xfERu8RiiefIvONaxdhnPlMtm5bj49Uv/QMBWzxngZUhvyO24pIJyD2bMbqD3CpxeLzA7kGKkLii4YhzvG9k6Doxrq74uLJO/b0Y4/EpJjOyt5RZFuWo9HpF4I4sOe3GqvNu3SbPMUnjBf5NMw+yBsk2IxjGGFK/jvEnmXR8jHGm5BU5jbbiZVeSLoKzdZZyLNp4YRlb1qxTHZcKA7jW09MsOt11ovPmZj5OGZ7x6aliDbZpXKdiZK7RBOB4zZk3sPDdBAZ5joybhQXpugKcEpzW2AFfo7T1o+V9vB78zNooQpODtM6+7vzQcan+jPzJ89FOt9xbGOeHCfOYGGmcCVDe8ju1h7jY0IlMEYnNmekhij08eXgmsXp/aKEyC8wWJnb3CZ4bKJ0MlalwgYxdjDbwWz+3vlwSLsG678/K+iNx1CZYp3OTp4w7BdYJ2bmypYffzMdY71a4udVF162klY6BzeOdx5gvFrhx86bYIjNxZK8/0erhYITFgn3/mSzIFEqMItLClTOMnrR6skoAVbu/8CJpTSayRLigiBZBEMik4OTl63QV9KIN8oMg3NMWCI3eN9lv+ovR53PRF6WZGkvAT1hMlSwWXMhMyxH9BX5G3RJMF0uKmJPCWlGcvu1jEsdwuiO8/vYeJgsbhtMTCrctm0L5tJXsR2K0fHpOYll9rgP25pnrzUCZOCjmyvf7VnDuCD2MGSDolwXkXGwJkETodzz8P09WEBuuVEbnixBr2b5UzMLSx5UecHMtwFbXFZ0DCvi27LE4rtKiniBXRZZep4Vuh+yPStoh0tRAlRbwHROmQ34Ok/sUB7uP0fJdrK9v4Wye4/Asxcksx7z06vZCCvlSKC4X9uG/e+Lg165RZ9FDnBVwPLbeVbDZ5qCZdQwpxDEskSBskhp485RVowA/v6na8CqTznzKSp3gCoHFqLAQpiXuL1IcjheIgw3ZzDrJMT47SvDW2MFe4qLXa8vzJ7MFnCLBSyMLj4sRfnnlBP9mv42bzh4Osy6+MIpElPXhzMUwyPH3rgCvblHgPZOigqLw55hOpoiMFgLEOJuluHP3LlyHLtd7Ehj2e0NEUYlWdwV5ZSDOUqlyZrmPvLRwPJ5Im+to0MFa30dgp0jDOeJwKgFNp9MVRiTHF0E2LV7LAILrhGi6tVoCOOpAisOCa9/u7q4IE6+trS7bQrX2JT8HxYo5ajW4xbXqq1/9KiaZha+frchrjxeqbWA/62A1qDBLSliB0gGVMS9uu4pBLTfdUsrqa60DqBWmdBLIgFW3s2rwS+s56dbUZctYXVXl86XqrLWjGm2tmo0nLBgt/M6ANcuX7BdpW80VQ0Z+5myrMUWbUNik4uym9pFlcHg+ka7ZfHpdkNYvggB8jWgZ0sRBHUv12ClWqhxPLpWFXNoR6H5cSXJzzZtjzbXRcQJsBJT/yZAVCYJWG2XKxKbA104s7BYtlVgY1GNU4OBnBjmut1kks2tNHr6TKP4IkEONS+oJic6iWcFzKlDR5OvjNjLDwVnMuVkgXMwEPCJL8GdHGdZdA4bty3gV14yC4D2Pq1ySWXgTnsQls+77suSLFI1RSbLFNWhzvSOg20/6jeNOyr8NDFwDdLLm1cVh7oxWFcEpJ3gj7uFh1IItusrKwGU2n8kc7XR7tS6p0hgSnSTLkb2F78Q4keACNZPYPqvjvGahTie12jWWx9etUFI8KYtlS78kYgK61fowzZDhPDP5mWDjWU3QZqFDP03O6UN075625j8F/MShnXIOdXKojHlU1wZXKjLG5Zj1sKMjekZWlO3hPx88Ae2jDYtgHVE6rn3KoOfy9vGvQLMAfP7VGhjWRaaPf/SP+4oKucH1nt0NlDqoXcAL6tcVsM0cnZaDrc010dw8PjwRJ9O9/SNxtzccB53BEN3+Si10b4ruacc+lWIpZQJEa7sssDIaoB1Y8N0SZV4hTQwY1PP16cggvRZI4hD7Ow+xvbEBL+jidJqpODOswF4EFq9Y0OK+SKYbx2AYpWh1hkj5NmTW2q4UmmyRW9HMOkacnIol7DKGkdPEyYTl9mAQVOReb7DwoYpynBxKL5rc+RRVdoTJ+Bgvv/yKFAF2dh6j32lhNjmF75q4c/sm5vMp7t3fRVk5uLK5hV47EOAxT6nDvEDgOWJ4Q9MgFufY2srur26ni+lsJsw0FlLJriLrjt0hZ5OpaJLd/cwd5OkZkvhMrkG7NUCSAt3+GhZxgoygZGmjqAJESY6j04ns8auDDkYdB64ZIZ7PkMSqDdb32xLHMBYkyEZ2G4E6rePGXJkxZlN+ivET81KCdYyHCU5J15erui80EKX13HSOzs/zrW99S8WvnifAGYEwvl4Xnbn2shCtDSGk6FF36un5ohlsugNP8nfuA3WXhe620K3k/GxaOkvWYjq5OgSNVVeKBg5V8V5hBk0wUOtFC9NawMmWXB8Ck7zxb54bn8dj8acupPP68FjSvVO3yzbnto6DdR6pOzd4XDF889S+REmrdtCGaTDWpLSJ0nIU126aiXARt7o4PEjR6Q9lHNx//AjzmJrILPq1OKFRkLtqs4jloswK/NaX1Wfm7RKs+7hr5o/Z8xkqRWyrdy3Y+Qw9K8aNtRaGAanPiVQiGNg8fLIjTBIuWgTkGH/MZ7RRBlp+D4P+APPZBLbD5K3CbBothcaZ9LJ6oym0ekI2WWqcDJxA2u1FJ7xaI+k8gKYnz0VVrWWgVotLNvvdNTKvKbkXfZ06MXzaU89KAWs+hvSiM6kTJ5gwksBJmW2Q0s1+81yqXgWTRdNGQjHUzMKDJ2OECQ3QyU7yhVkFq6ab/5iNqZ+0j1MIEl7rx5EJxsCBhg8VNbm4SVZ4bw781aSPlewEP7NuIHAtlCYXeurGeZIElkkklUKCVoF1KJUitrISeGsHniQ2ZZYIUOAK9Z4LvQLKyGBg0GJUOb71N3+FV16+I2yysxh44/4BFqWPtKJwqqqySz4v/+l/Su9KPaZ+UmfIIlCt9UtYxacqg0b+uXbkLjxWRun4x01WtAJjEbc2bBcwHdAkdmAucDwP8W8eApPMxC9eLXBjQCHVEm8cRPgPR9zoKvjm/8/em/ZIlp5XYufu98aekXtm7dU7W5RIkSKpoSxYsmeMgWdGEu1vhgEb/u6/4C824M8GDHgAAwPYgC1gPJaBGY8wskcWLI6pjRw2qd6ra19yi4w94u7Ged77RN6qru4uks1mdTODKGZ2ZETcJe593/Oe5zznlPjWvoWrXQ9+nuO7B5aksP4nr88RemyldeGIailAVtLryJDz77zzjkTSa5IqCRueG5J29+7fF9n//v6eVE8JSrgg4sJHihclMBqPhHRb39jE9evXpYpKhSBJudHpKW7e/EDIL4Y/aDAOK6oEMhwv9Pf6hM+iBttbOa7pOEWgx+2/9NJL8l4FGDre8bP19aImSVMBLf/9n9zETe8VtDttIaAkuYsKRqbD+h6ibIKF216F9AjgcdlytzQtqCQAq+QtBVPaYqbqFX7nWtiQFoEqhbFOAMp1Xl0fmsyoRKCA52pxyzYDtp/qglQIwco8Xl/H/ZdjpUqgEa2KO+YiNN45oqir2sW16vnk+KLkcMzkR16rNbWNLHY/wgePn8MijClgsfXbxXSZ46vdKa502D5nVAx2weAkKgrm4t7jFB5cGtbbS/zLQQ+uYxYbZcYglBJfbg+w02XFPEKZG4DsODT8ppI0Q5na8N2mALzIL7DWcfF/PgxwaxTDsYx3HUkIJtgxtZaeZ//xhSkStH7ZhtbP9HjZJqsqOOGcKw6FXAfbWnnt05eUYTscM6iUk+fPH594BkjozQuIGshNR/jzwwbGZWjIOvqZ2hZiCRtbSLGCYx/b7uj/wwIpCW7fD6XQkGYMtTFyNimeVkbhHB80nVrubTMpr8In9Dld7GkKNYl9KUqoQq7yzHzMj+4pX7MkY1cWDDouyjhfK4x8LFlXKVJ0P4y3Jj0oaY9B/GBCfbSAIefExLgbxb0ZJGXuJzn3a70FrgdjLFOGADSFjJB0T8GZ54/P8xlYFWPEi5jXCP1KxXhFrpM8W8q6q9GgfYqNg4cnQgrEtGH1QkkF5ngW+i6yxUwKvOxwiJwj9LodUGzQikJEPsmGAnnCuagUnMmODkJFEg5s6eM4mS3nuHXjXbz6ystI4eFgkuGdu0dIrDaSnPjM3E9y23wMzuR1LN6rT+JMYt1KAU8ChMUtpm7S8sFjOJDDpM3E4EwJb3MEP9oMpZhNcHgykLO0s7stx+NTvT48RB5PRV09QxOt9T1EtgcvT6STZaNbYnud83YmLcQoQlgMaclNgCIf7733Hi5SvVh590pBNcsxOB3g7t17eOWVV6TllueaOM+MKwZj8z4+HZ7KGHfx0iVsb++IcozkDkMWHj18gHt370iqLNV+xE/Lak1MokqJJirGdL1MbMPnqXgjQSfnJY7Fo44EG0lFTUvluKdkFt+nvnTExBxnHj54IEFnX/3qV4UA5GtI+HFNTvzMbbJl+Nq1a6JsPDk+Nj6jti0EJs8JX6c4jfuhnWfaEaHnkX8jruVnc5+4r/ynhZd6x5sKdlTkw+PR3x22xtJmperOUFWfKKkbDTk3xPWDwYl4XHONIF0dlfpPO+aUMOT2lSSUS7cW8Mftcr+J9dXahiSjYmueT8XEqjI0uJ+FdUhQSZx3McsCPBzEOJnMJACQ60QWdp08RGnlyL0lytyBV3r4vW+ddWick3Wf5xH8U9p3SYssM0R2jnx+gq6f4/JuFz0y/ayk5CkOjw5lcUiw1Om2hdyjxNoCUwG7kp6XZayExvCDSj1QeW7xAq8PbrxZeJNo65cuInmB6wKWh6Zsd51Yqyvp6pXU+qlQdZX2pOtiVD/H/DTQ7aMeajRpzDjpgQKRPVOyO5vFGI0m0lrFG9UheGc9qGRoBMGnjcJyUYj/V4hZCty6d4LxjMJYKkYiY2bvVKaun9L3eP4xv5gzINqAKl1Zfsrg60jsep4S9MTwnARx0MW2u8RoTANoenMwOcgkn5L/Fp+5gInMDTS9ucisCUxI+BUkbWK24tGrbSkJRIFrzE0jkj6FUX6yrejdN3+El198UdpZE6eJ0wS49WiKLG+K0hET5NQAACAASURBVOfsUb/+z34X4Y+QdQRS2tpkJh1R40r7fGWhl7EdIBDvEoIWVpvokZKVBTIWVUlxU8afsrXCJWshZtj8DIKmLJ3DzpeIsxI9N5Z24cTrolim8IsUJ7MYW2sOvnHdk/NIpyOLRJ2YDedIUjO2/OAHP8Crr766ilXnGKNGuvQWMWSbg8uXL4kMnWOCqtl4r/P1nISZlkWgc/HiBVy+fGXlg8H38PWc+KnoWFvryxjGMYaTOMcUHefUo/P27dsCXgiuaEJM8o7t/teuXxeAocSYKpAVQHE7CsL4tzfev4d//EYIr7NdpeQaHyap/mapbLdpxWbhFnSEwJNqoW8MeynTX99YF28NLn4FhHDEqrxCdBGr4+nZ4vHxFaqQdJKlYpQauhBd+Uqx/uASNNsrwLYao6vLS0ES368tr7oo5vWjnlIrlZy2qYnZt1kIy2uqxbW0lNMzhdcmQ14kVIJqFBN0wfdowIVe9/XPkU8jIHNCzJfAN5rHuNBvIuYxkkgg8c62IxLvfkwxG9wygEMiG2P886MWciIxKnVsnncbO/4CX+rRS84HaDFRMpGRQSlMPGMbrQPfiWT+OJ3NcJr7+H8OImQp7x3LpMhJqzxPGgs8wL+/PhafqvPHz+cM8NJmbsx0mgjBwRCI0SRGkhbodnnfnLXN/nz24Iv9qRKAImmRCQIrQTY9wp8MdpE5PnzPLLQ5ltKLynRUsOWIpJNxQLAsB65jiG+SByTZNYxCxjO5X/LHCP96azzHQLbAChZkG2nljcmxR8m6VQHYDDKPTZNPVcfJvpkihBZjdFwy8PKjVXVmADWEoir9TEq66UjhX6gQZ8eKWsqI8E8IwupRKRZLYk048JHitzeGsIjLrQg2W+YZ6CM48/zxeT8DxmucBK0JY0DJuYV2CVSGsuVyIQFaOxs9jIYTLJMMGV2NSXbRczjPEHi2dFW0Ih99knTOVHCmaPCLTPzm0uVCCkbxYi4KOqa+s0jIojJJHSHFyxyHD+5LWuc8sySR/mRR4uaDMSybaqCnYcuz58480yubpgprKjZRjCk/M/oy24hCX8ZoBjeQGBGihmQ+Q5qEoqT+gXjQF5V5WllnEGemy4l443lU+/Ezgh4yu4FyGUsnR2TPcXm3ga11D2W+FGVTnnoVEU6SKxUc8eabb+LFF1803SNVoqiGGVD5RszHjjMSeoo7VKmlyrZHjx5JYAOJKqavsp2VKjDiSFWPqSUKxTH6fpJZPPc8dk2D5WcRV1IhxkL1zZs3ZRzlfxN7KmnE80q8qsVh7Vrj34VUtG3Bvvw7953YiTiYuJf7xG1wH7ltttXu7u7IWphYhe8l/ubxff3rX5d94zlRoo7HqQQYj8UUYsw/Fc/I966J3tXzSsjpul3GySqgjNvgQzG3kmc6hmvHG7dB0o7HqSSdkpp1fzoTOMHx9/F90u9ZbV2ooiOJahJn+V2YgEy+jt+7FrYV26vIiLxIAQ+Wv4H37sxw93AKv92VbijZLon30pOACngp8tSCb4f4R99godg8zsm6z/sI/insP9s6pdfdYj5NAjufo+kXuLS/jl6TC5EU8+mpmG2SPIgiH8uYqrocgdeEZbEfPkOzFcFxWQ2YwLH91cJZBxhug8CDi1lexLqY1hYyDgYcaKPIVFbrJJ1e9HWyTm/QJ0+Bvk9vGF2U8jN4M62UIh/ha6aDhr6Prw8DX4gItvzmbHN1zXHQ14A3LROYqEJkhScrbWSsaiLCySTF/YMR4pzeSIxyFtkEHJstUucg6lO4fH/hH8EFvYAP25BZBM6sBAb038oo5R+L4ezl/T7akScA44TRQI6L0WQqpDVJOPp/bKx1EXpMyDIScKka0f8BJaIoMEAlMTHn9DWYzaZSMWp3uqa6iBLvvPljmazDRhex24DVbOFv3zvGdEafGypACaXMJHH20N/pfUUyzujspLWJ5GMtkMZ4XvL5QtpxZ1YTozLAS1sW+q0Cbg5M5yXG0ykWMfcfiDjGcPFBBo/3toRsJFIMiDwLTd/GYjrCwWiBsLcvCtUQGXbWPFzdb8Eqhgg8gjYHRU4irsAyXYiyju3nf/M338fXvva1lc+Gtg1RQccHwc/B4SFefuklGVs0cZoAi+OQSuV5T/O/GeigPnEELARSPOccC/hafmccJ9TYltsgWCF45U/6f3A842tUOk+Qx+3xcwjQ6mMRP4f7zG0RgDBggv+tBsB/criJh85lWVjyNfR944JTQCsLH3Pj3dGwYwn6GA1OEG2/YLzbstz4gZLgq8CVYH4q7RzTRqYkmCw+haiqfO2qVvIz0FEltdYTF2vt6Kpa0bRGJcbqijwZX0U9YoytVRFjouyNmk68CavxWVoemG5YBWBoS66At4yEbSLnQL87LdJQGcjPFEV3ZaItH1oRzWZhYFrOktTC7/aG6Pg+EstHIS03puIvb+FaxqKHowcr92SB1Ixy/C8P2nCcAsliKS0QcZzj62spLnbZvk5lHuccqmtjJEEDt+IAW20LN4+BaWrh65sx3jp28PbhUgJYVov0jHOKjZe7OU7KDv7+zsyQ++ePn8sZkLAeGzg4mCLNCly92JHUV+Kaaxe70k0gY7yQdiaRU2oPVH+Kh2MV+MO27qLEMi1FeXcezKtflyUpkixeeUw+Lpc4nmf4i2EHhd8QH0EWpdLUqGOF9JdOby5nGKbCAoZRQXO8L+mlyjbwKlWd97oQ9lUiuHm/SeXWNtCV712Wy+drm31d/bZSAtfmxo/ynKuTe6tAnkptt8KutbGmfuFq8ASfqyde87qSBTU9+xhc6diiACfxJ8o7FoQrJSFRgfwrHSziXOba37+4QMTWV3qbMaSKCudznPlzGTM+6w8VnEnFmYQJSTSDeCT79NKin106QiPIcWV/HZ1WKH5nk0UioXbD0UTuJRJVF3e3JZyB3R2WhIiRGE5Ma3XJoJwmptOJtMXyGqe/MNVqxJhMRjW8XoqbN97F3t4+CjtE6reR+SH+7d8+RJ6ze8hgxqfhTHNLEGeaYxHzBumb186Oyp6pUuaVeQbfstHtNNHpUBxCUqXEZAZMZxnGs5mEffHDAprzS9qmsFMmLTlbIgocNDwLkWvhdHCMUeohbG3ASmKxfGIK69YaO17oGZbCcwIkMWQuyIrYqPzLEh988IGEOyjJpF0KisM0MIydE3y9qruIJXnfqgqLeJJYkEo9fhZDxNTzneecfychRVyonRvEcBzD+DxxJj+fn0u8qPZS/Hyq6aiIY5FYvIyrNS+3o8nFJJZIxvEfj4HFZBkri0L2g+/jcSrhSLzLtTsJPX6GKuSIcb/97W+vPO94TCQNSfDp+KuiG6OaM2mpqvLTz+FPvv6xAnKF9+p+d9ptQkUiP4/7qu9T8lSFNtqizr9rKAT3S4k+PqekouJWFRKtukcqpR1fx23y/UJenpxI+yuf53v5/WmKbr0DRIs4Wb4Um6Fb92YYzHyU/hpm7JygUtoqBE8a+5LcdNwJxvTw++fKus96mH2+t0efnSgIpc86z6meK9AMLeyst9AKgPW2IwvpNJ4jktQt+gWYJMDj4yHCgANCiEW8RJov0Oo0sJgtZBCgPFdVJ0qC1W9KvSn4nPat601WJ+h4k7PlQVV4H9fGqn9TSW29LXYFsMS4/2zh+RiQqgYtvk8rARxgJhN6Vi2EuKOfmNkX02PPu42gkEN96dEzJEScuTgeprj38BSWE9GszgxGrAyzVUtqQeePz/sZ0PTFjIsLaUsxrQkEGEx5CjBFO8xw9cIaktmpLPbWNzdQ0iMtt2XSHp0OsL25LmQd5f5sQZDrKTFEBElhvR943fHems9nWMymOD4+Ev+LZruDdquFw0cPce3KVTTaa5hbgfiI3DmcIMuaphpraJAaWWd8gxRYEUQZpSC9cYiYRF+3MgrXd1PdwFoQq7F3xxmGiwwHsYNu6GCvWWCvzQUalYGAI8lfvE9orEpPh6qiRM8Sq0Cn6WA2GeNwsETU3RUCz8lnsJMBXr2+gbWOgzJfIJ4vpRXR9agcYMHYtM+T3GKVUqtnQgBVLQEEOZoyxUqlKrB4Dkh08rxq66lO+Kp204UR308Ao3J+ggSCFq2WciLne/mTIIl/43dH4KQKPjGnpScbAXA1yfPzlEDj3wmKCKB4TfCnjl3/3/wabqZbMm6oEpD7TKCtwGixXCBIx0j9HoJ0hLK5Keo67ge3RwAodBCJBs8TAkzAhCo8qqREVYuo4m2lpKsItifbvPT+5fuUDFsp36px9jHlSVXl1YVqvQAj55/EnLR7VWljleJuBcZsky6n7WEkBnmc3C/xvqs8UQUAVio7PW699PVeMv51FjacBN9uD5A5PUxjG3bA5G7eE0ymNHYFVE87lg/kXOQAhe/iXxyEmEyn2LBmYrR9LcywH/EloTHsdoBW08GotPAv7rMoRkWlMXCWuYX+fH6Ilp0hiVPMigDjyRS/2kuw33Ywzj00faZaVz51n/fB8jndfyHrLODRIdOkC1y71MWDgxniOMVaJ8DDozmOh0v02gGu7Ldx99EUw3GMvS0muiV45+YQ/W6Ay/stscTo9yL4oSGYzh/mDBBnUqVDX9WypM9PiptpBz889YWsI/mZsRAlvkVSHpKfUuRJSMyZxFch8jn3+C6SZSLPNVvNFSlHhV1deUsyTBeOOrZowaDe+vpkQaJO4j3tOxQsqWIhCWg/G0sfe17m1g93cdQVyfyzUSSzPY3dHEYJQmLSJL+fbUsW1TKXMkiHqZ4W3DzDV9pj7DRpPcGADgZMsMgh2sHzS/BzfgaE+CoMBst5TwhZx/ZQIGDBUnDmBGttCzv9EEUyg+V6WN9cxyIpkOUQDMQi3vVrl4TgYyCShOaIl1gmAgSqVXXdwzmPyk6GAc6mIxweH8OyPDRbLbSaDQyOj/Hiiy9JYMQMIQ6nKe4dzICyrU3oH4kzDelICxfTJivXaNUuW/e75PDJVnkq2VmcjpOl/GTwBdvl6efKwq9h9mndRDWuaSMXNa/gCXo8p2Ix02oYP795HiFodBHRV3oxQNNd4OVrG+i1bSzmE+QJiwQuPD/k7SR45OTkROZtEmV1VRjHFvGvWy5FZUWyiliRDyqESZgTe5HUEcxWdQkoQaXrXSXd+F5iNiXZiAlJMCnhxPfzuyQ5xGIuiTcWf4np1JtOfen4OUY1poVaFpw9eb/iTBJ7qiDjZ2hhWnElW1y5DQZMcF9I7HF/eNx87+uvvy6Yl2pBPqc4mZ/DTjnub31Nb87LWRqrjs1KgNZVd0p8KQ6XAi0LGdVnaLtsXZBT5wjU+57b17ZcJSU1yI3/rXhc/6ZYmUV38ZEOAjkuHo+SfOp7p+27ikfrHIPpJKGHMuWvAd589xDTtAW3sY3hnAb29EmmWpo40/gPm1xQTzo6fv9bJL7N41xZ9zkfxD+N3fcttrSmUoGxPZOkV2QL5PEY4+N7iKwl9jY7ePmFq+i2m6BPJUO8TYrXDPGyQNRo43Q4REJJcTNEt92RBSdJtvX1jVWrmDLqyn5rGxmPgwOBXuiP+XQ8ETKhN5QoLqoqY/086EBlFndc3BrFhv77pHOmTLy+ThJm6PlQWmiErHgEUgXmg4svLsAZx8ztZGx9dZp4eDDC/Ydj5GggLTzAoScScRT32VRIqVj6uFbcT9rP878/H2dA0xepSJN/NLMvaMqboOGk2O05IrPf22oB6RTj0QjTBT1GImxsbsq9cfvWLbRbETpVSwIBu1aUgiCS36ezqRADyziRybLT6UoLUbJciD/cyXCMe3fvYnB0iG9845soLE/aSv/tu3eQux0UZRcFjLLONLqeqen4jMYR0DfB/I3tvLxGK7JO3mcWJNKKyLZHXsfygSa1lv+r3HQMuagKrJyyd1d8L/kKtlNQlUK1LsEYCwFU2oWNPkqniWw5wu56iJa7xPjkFl66toN2M0QmbemAUynL6MlmWlNzAQwEG9PpTFIFOT7oWPDjH/9YJPpKsGlFTQsEBDQEPGp+y7FCPT20MqhAiNvTyZzHaMJxgtX4RTBDMES/Om6PgIaTPEGcLCybzVU8PSd87ouCPSUSWZkl8UePkD/8wQQfuC9JcUTGnNwQfh2fiW8zoLmLK+s+3n84gu06aDVbyJYTTAePgOamtJtSYaYmwfIZrERX4Q3me2J7dSpKDjUPVlC0qjJW/kyatCrkXG0NKkEOtmlBVYXeqj2hqkxTCSdhE1SBUtVX/4CaH55cURXRZ65NA/j4nKgaYXz4tO1V5oSqHU33V/ZfxlyzWNX91W2axbUxJ2u5Fv7e9hSLSQo32sQsyU3Sos2kOnqRcJ+pDOKi2pfP/eEAuL100LPG+DsXPMxnKfpBA5PSQeiY8Idm6OP7kxA/Osok/ThNY1zpAL/SHWBeBPjxtI/EbuLFZoJuMUdZuIgYKs3v113C4oI9pNkw54sPL/ifjxHwi7EXJIxOh3O8/f4Ap2OSwUZh9+tf2sB0keH922NRcoaBg8B3cPVSF1HgYrHMcO9gikZAcsXGB3fG8nN3q4lOOwRt7ZTH/mKcqZ/8KHjlEmfGHMPYAiUtbCneH6b4wWGB0dyk31Hx02E6uATlcBFjfFlTutJXlgocMyU8oVLHiT0LlbVBWKVhU91o7n1ZKNa8MnWxJwtmpktWRJr6XK5Ut2rz8DFFXS0yrMJ3Koyp49XHnqXqVhZiRGZeo2oxNgUkLunNekaccMEnBKNYuNgobFc6OLrFDHvuHA3PxwZTzmFCchymEJIMEZz52StyOeQytMDMV2xR/smvmV/kO8gV+x59gKsuApLNtBphgucv4GYWOwZR1gFZRdhxvUao5hQpwnKO7S47Gyz0mhY8K8Ojg0NRmAVRA1tb20Ia3Xj/XVzc3zU+cbZR1GkXE3EmH8PxSAIFSRzTs5cBFCweS8th2MCt2/dwcnwk3sqvvvoa4sLBovTxg3duw2/tIM0aUlA9U9XVcebKGVlICvNgUdjgTP2r4MkKVzr0yhN7ocrCo2TEBed7gz9M4deQ3VbBwrYnhDWfp0KV3WDGjqbEcj6R69L2+7BsD2U8wqWdFux0ACsf4urFLbE8KgSnAH5AHzFz7Gxx5VqWnV/ENcRtxHTa4kkMx/Awer4R8xGfKAGlfmfcz3qyKcchvp8/lTxSYotkGkkyLXQSv5FUI7bka4gNiUlJovG1JJbYnql4la9XSxXuP3ET91ExFMMq9vb2ZJ1+69Yt2ffLly+v1GZq26Lk1Je//GVRshFLq2qP26TajhY03C8tmPM4eewslHMfeGzagsvXkQgk+cXj4H6pok0FNLoG5zlW8ph/ky63ytNU1YTKIWjHHF/H4zQtu40V1l4VjCsbLI6j+v1ogZffgyoQSc5y33meuK/6N+3cqFtlaQFcP69OLooamiLY0sEs9nH74QKnUxt22MMyZ+ElB2xiTP4r4No+KDD33AC/9xvnnnW/yHngudu2Wlpw8Df/jBzatRLY2Qx+vkC36YnapSzYz8/0oVS8tdrNFsrcFm8XSo6ZFnR0fCBtWWoEyYuagz5jsuust0lXzWTw0JuVN5hWFPTm0kWbsv/6vFYodGEnw35VtdAWWBnEmVhT/fuok78CXrW+lTOCz5bKlKn/cOKgws9403Ghx0Gd4InVztGyxKPTGMPxElkZoLQaSHMXFtteZfKhtJzA85yse55uBJ0k6iTB04jgp+2zLb5UtKcqUDqm6YTtcz4DExCj3wQubjfRbdqwqCqQF5gqOpOBec2fDk4xGY+wv0uD1gyuf9YGTrKYRrNMHyXxwERmAhJJu+VQn2ZwAypbc9y5fQfb25vSOuuHTRwM57h3PAGCPpZpw4D5SrHE+9VMJK6AGiFQJBgglXAJA55Y8TSkCgEsK5pSwuQ/kmbyetNMyIWEofxUmXfWZmtwV9UYoW20ShCK16NZmBWlD5sBEvkY/VYODywY3MXlvU3sbm9KAZXbINlHU1+CSpJflKFrhY5kGSdZbV8lOGDVj+EQBA0cR7RtQat4HKtWFWWqN6rUagIDJYmogqKpsU7S3BNV7/H60QobgQIDL9j2qoBExz2tcqo1gBgM2/YKZHFf+d/c/7/88Q3sdn38X0fbuJFsmHYVUWYVCIq5VMyZAMvPYFLZqopYLU6tdIGTyUKAkbaa6vHyOlJQaAg0KjlMWy0vEGkTq5IH6/eEEl7yN2nhqtpExXtJzKVWBRcZt8WU2mxL1S5UjK4Iuxq5pySbpirqe5T88yUFkomIrnymFm3U2JfnTSqtXNBwXqnCKeQ+/oh2NGmE5TGwzQ4OvtRc4nqQIilNK2yaL+GwrxuZtCVw4VvKwqLENCvRCYyZmdwuDG9hAqxF7zl60+X43+924SUTXF2zsRY5eGHDxb9+0EJRpPiS9wD//GhXSKGvNUf4lY1IlDJsMzfEf47cNtVWUabKds8fP68zwKKDKLy4mLOBew+niJfEIzZmiwxr3UCIuek8RSP0cOlCB55ri+qLKrwwcCWJcTBaohl5mMwSSRLc2mj90gdRcH6kuICLcarPNdURJZPJE1jJFH960EJieZikHEM4XrCwWSLwPbENEUUvhxhJeqY6dS5tsTLuV+MM1UEcu3TxrotGGcMq5bAqgzl3CV58wqNu5dlZFbOUTHvSx05waF1Rx06Lykz+adfoR7XYKm7lz5o4uVJaVJhWS2lVOuwyLeAVGf7BzjFgt5CXJIWpJuL4ZxTBEJxpbCw+ywdxAsm68WSJyTTF/m5bSKOfR0u42ZZR6n9ahKAQdS7V7ylu3Z8gS02IyeULHQQhzfgf93J91nNbX7f8pDiTZJ1VVKENTiGWK9wLBoAFVo7QSrC75orSt+GVKBMquCp1Ga0YPAZ/LXD46EBCy9gdxKRgy+VYZ+ZSquhIpqfEn64nHnVG6EAkSOIX4g93eDSQ+bzVIJFgwQ2auH1wisEsR+kTZ0ZVnwbnVoOR5NirNkcmO8tIwA4j8xuPRPChUYKy8FthTMGGBn8q1uDFtVobmt5dc53r/1e2NNI6XmFMk1ZtMCZfl+YhPGKYfIS1ZoaGt8B08ADXL++LIMVgllLaa09OTaspCSr+07UlrVLYOcYxhDiRRVxiTwYwEG9p2Jgq6IjPTJdFJphbznmltAtDKu9M2zEfxDSqlNN1KIkrtXDhPmj4A0MTNPFVv0u1XlEyjKQZ8SnJPz6IM/kexcYk+UhskZgy5ByLyCZRVlV0tIG6evXaqpir4pp3331XjoUeecS3PBd8j3aM6LlQbzwel/q8abuv3g9GiWY6ijS8QZ/T+6xO6PE55RD0fGsBnt+Zdq7o54vdV/XdKq7nc/yOVPWoRXWeDw2w4DnhOeT5ZSKuWX/Zgr0VR3P7up0nxwRezxybszJCXAaixJ+ngWkhB/E3PVVZrKHZifE65hX9nW+ehYqdK+uedaT9Ar/O+PIwEtssmUvxB+LIHCN0SzGA9+0c62ttZPEE/a6PdsPCbHwMi9WXiLLfNRmAjk+PsEyWKyadn0zPDV7ovLA5QHDA0MqEylh50/KG4QCgflJPXviqpHuyzVUHbgU9q0Vf1YNSZ7k/6musqzg+/BrjDyEiDGktkLMkExFVVPSis322w8xx68EAk4SeXAFsJ0RakAix5dxUUNW0VbGqtEpJ+gJfXJ+TQ1OS98lr6Zl2P6NBtoWSiY+IEYjnXInIs7G91kSvATR8DsIJ3NKGFzUwPj19rDLHiZjVsRdfeMEk4xXGaJv3AwGDzzATkt0CrM5UR+Z6ZCExEE+ru3fu4vLFfQEBfhRhssgxXBY4GiU4nZSwXfosmspjLMYe9FekzN+00/Ae45RDmq6KlzDXKaPIy1zMiT23FNUQQVaSkcgW+ZKh26rFk563VXW1SpI1kOqsWl25k6wAV1nQq4EpsRN0GzHmo7toejmuX7okbWpqCP7WO29JtXhzy8TIM7mV5DnPmVbc+LwmYZE84zmmDwfHA03L0lh6rXDy/RyT+F6VzfMzOH7pxK+kHsGZVj4JRDjJ6/ZoRLy/f0GALgERwQnfT/WeJntxH7Rqx89khZP7SODEffif/uIE/+aYicDNlYpMFHCMil8O8XAK7G2vrzxNmMgtBRKGHXgektEBBvNS9pGAhABKAcqTIQ3iHVK1Yimxpb5xRLyqspOxl2pllgqNdMWo6bhSYpW78ozSdl0hAgnARIFpqsfaFmGSW6uFZLX+0QWtvkaJO50LWASimlJJV61oclcI8OTc2LZJKatSHlftZrXmnLP72rSocWnA4JPQKvH3+sconS5iMmZ2CQaA09Sepr+ycBCTZLbasPIeCFlDUqcsjbdWGGRw7Dn+9LCLFzdc9PIB+pjj+4uL+Mt7CeaLJfYaJf7RtRz/xwce1t0Yv7kXyoKF6XMZFTY2lX05SpvtOKUk0H7Wi+5nGvu+gC/iCEVT8oOjKZKYQN7GnYdTzBeZeB+xDfbodCmkHX9nm+xgFAtZR9XGD98+lv/e3mjglet9tKmu+wWocZ6nr0ZaW6V9s8KZvHnEi87gTLajsXWvdD38aNLAW6e2KBiJtdgaS6JfCASPHQr0Reb8SDKPChoztsgiN0ll/NOFsSrp1IqAZN5KaVctmA3t8eGHFBcEVJqhrv66VVJs9Xz9vz8SY+p2PpLrOZsXVeWuRIS0vUpx2IWbLfHl6Aih56ATBtJeleacf0k+ktjgvM6CcqWQ/4zJOhJ1VEK+9f6JkHVf//I21noshlWEiswzhpgUcVRNMFzrKl61kJM44zRBnMHXq2KPoVTiYcicLhbYJGSkQhj1z6QSTcjCUrAV908JPhGYV+Qct5Gk5jN0m2lGwobJ8SL7RpyWSH9Ksk7XJyoMWGGk+gn4iIuHZF2RsRjF2imVWClC30aRxlhvN7HZDdGJiDlTlGmMZtSUe+305ETuDc79xDNsaWQb61q3K4qzRWZwDXEmi0YkWJhMagq6qmQjEjT3mBc0cP/hkZB9zShEw3PLuQAAIABJREFUyVCXoIHTWSJChYPTGLOYHRT01GUBzEac8lq0haQngSh4kQFfq2NVqxVulMnqDGsq4TnEmTmy0kGasaWV96LiTCoDzf1Zv1eMfYtZzz6OMzWYpaLvxBMsR+TN0PRnOD28gYs7fVza3UOyXCKMQulk+eDmB7h0+YoUgxUjahGTeI1rVT5UOfbGG2/IcyzUssOD3n/8b+IRYjPFp1JwfSKYjJ9LnMntaNusqrxo36IJqsRzGnZGDElMqUmxSoIRV3K72rpLIk1sWNJUSEX+JMmnoWrcHxKP3A7xKfEsrwkScTzPX/nKV8Qfj4EWVNipCpD78b3vfU/W7hcu7AvJxzZh9cbjsajIhseiHnPqVacqOG0rVsyt6kD+VEzO86z4VcPD+HflDXgO9B4jhua2tYNGeQZd32l7rcwZVWFe14DcB6oMFYsr1tQWWH7vfA2frycDK4n7VJFHbkQRcWnhdFZgvHDw8DhGYbcksdnmmsqjB3OGMqtC+Wwbf/CNc7LuecIxz8G+VIOyEHVmkONMqRUyiy0FrIKUKXw7RqdpYbsfoB1aKJKF4Z2YPJlmaHaaHE+lIqPKOd5M/J0Dg/otaTVCVS68iery1vpEpkCMz9UVckqw6U993ZPkXP39H3ey60RNXdVnRgC2D5pJS6ymJUjARkLFQ9DGYJzi7oNjLDMfpRPJxCLggia/jisTn5xZMVc3/0TBeP54rs6AKqB4naoK6pN2UAgmUZ7NYWOGTsNCrxVho9NCM6REZgGUjONORYVKDxAuGNZ6a6vJhcTI/Xv3pXWSbdVxtpCJj5eamNJWRuZmX4yqkxUiKjvo4eEHTSS5heOjIwmEucjo9xKYpyW8xhoGkyU+uP1QjKeZkkVyjyCI1fi0sGEx/UraXW04XBRUBL6CIUIkW+7/FM3IgWvR2D/DLA0Qs0WPfoxMzKw+Qy9tY8te+ZPUlArmKOoPA7kc+rBkKUJvhpuHDxBN38J3/uF/ALewxK/uwcMDLBYz9DfWsLm1s/It4zhCQkrDIiS0w+YCz1QwOfH+8Ic/RBSxerghE62a1BL8EKBw4ifIIJhp00i23TYJhdVncW/rFUwCqzqhp0Qd94FGw1Ty8Xri+7ktknkEKxpqwf9moA5TDwmE+Bq2JfD75vt/eBLiTwd78t0LKCHhXxFiVNgt5nMsFktRLHPRymuo0zbHwd+7bobF6SMcFx301/vSwseFrIRvCEFrHJzp98b9lFYA9XirWsjqeFr9nvg53L4qoFfYuGo15Ta0rUDbXXk9mUq18WIxyjyzTX4/QqyRCFRlZpXuWLdDUCJOQTP3R8lDBWm6qBaVHZUzVfvtU9McFdJzIcE5jpV/OHjdf4QrTQ+FRe9RKs2ZvselMH3xWKQhgZbhxoTjOvBClwtIk1TJ41kWGf7y2IUVRphlNl7uLPHV4Aj/+MY2Xo2W+HI/x8x2ENopXXEkmIILQUN4ckGuylR6+lTt6qJu/WwVMp807n2R/051nRRdalxynUjQwevj1tn8OhkywQX/T6fF+aKd4eo8iOKlak3Pc1H4sLhFjGkW6wl+PHLxt7OmkKMk9EqOTdIKb5SwHLO04CBjSJUQrTYGqrCVxaIUSk2QA8cBVd7VPTafPNOqAq6m2zMlj/rPVYUjM4+dqYs/6Rt77EqoFygMEjDlBEmhrmZIGaIN6oTlYb5M8Ttrx9iMfORsy2fiutgRVL5d1WeaArz591l2z0uqsmNhPFrgzoMJep1AiLFWw8Off/+hkHe/9uo6Lmy38IO3jhHHGV69voZ2y8M7N0dyBrptH+trIU6GMa5c6ODweIb5PMX7d8YYT1O8fLWLCzstBKErpPjDgxl+9ZV1DCcJNvqReEmOxiTLI7zxzkC232yYoKq/vTFEK3JlG5z+lkmBOMmFcI9CY83A9997MMXrL61hPM/Q74Z454NTdNoBrl7qyT39sz5MwccoO1UF9fGfaaHMfTh2DgtTePYS3aaLfruJfqeB0C3E0xcs8ua0MWKyNQP7PCnW1QuMquQndkiKJeJlLAoiJZOEvayuP1Wrs+2fRDg7M4j3BifH6LVJ+rVlnbNk+2nUxYPDIR4dnpr1j6hgA8GXxJnEm4ITC46rVIrreTQjK7s5eK/bRYzAzdHk91EmWKQ2pomZa+H4JjyCi8zKROOMljvDmfX5/kmcyW25lo8ynaMZznH08G8Rjx/gO//g7yNwfAyOBzg4PEKBTAgtBmtwjNE2Sw2V4Ofo70oGkTxjYZh+ciSM+HdNLNXWUX7nxJjEpL21NUlUVb86fiY/S8lV/q7hY/q8FGKTRJ5nGyoxo/rZ1Yu9JGbZLRGG0eq75XP8HO4fr4n79+/LsbEDpN6NopiZhWb64hHDcjvqfXz9+nX5zrjfxMF/9Vd/hV/91V8V8orrfCrESFbWr3MeP/dTu+fUj3uF3ar1veJDbpvbIzbXa1MJNVX/aUov/65KRB6PCoP4HN9TJ0GVADRqUuPpZ0RCtBty5b08/3yevysvoe3iug88f2rFssLPT7HlkutNrAhKFK4FxpSlaOKHb95DWrZRWBFLKygrJTRDzESJV2b4j77VWw0L58q6n3XU/QK8n4byQgAIB1UNnAQ1jgtG3lP9QD+DZDFD5MVoBBnKZIDQXgLxDEWS4eKFS9ja3MJkPkWr0zSLjupmVnadN54OXur/pFJZVgA4MXBwVNZcBnCtnlSTm57uOkH3U6mhPuZ70wWkwKWKtDCVAKOoo2GpVG3sAPPUwTIPce9wguPhArbbRpLacJgeJwaqZ5UekbJXyZry2Su10RfgIvqcH4IOwHotHS5sbDeeDZSVZSjXhWeRqIuxsxZgveULoTWfTBDHUzSaAcIokDY548djghGGw1OZPNvtjlTxGlFDwAFTgsIqgVQJC9NiY9ru2AJLgoZVdIZKDIZTNNtrmE0nuPn+O7iwvYnt7R1MlykyyxN/m3v37qLfX4PDcAaviWUGHJ1MEGc2xvNUwBSToaXwufo+6U1HD7IYkVfg4nYPW/1ADHu5cLh1EGM8S1BaHtKcEw6PjftlCD8zChTG/6vyHJHJWfxXztjqispmnwVCBxgvT/CHN138Z3t/jZevXERg+Th8eIwXXnwJcRbjwcN7eOWVV819WPMV4tih0fHarqpKXAIbVswIWBj8oJ50JNAIrFSBxtdzPOL3w/FIW0e1csaf/E5I3CnIUjCskni2Q7C6ybFEQygIrghACAy4Lf7jZ7Nayddxn/ggsPinP5zhXeu6kGfSkkGPPyabqReTzZS2BU4nSwG0UuwIQgShUSgL4IlHuNbNcX8R4WheyHnhwpWLVSXT+EWT2OPrVR1nBHNmUavec5ripQvex9pKK+87Ga8rHzo9R1ooIWmm95iOq/xvJedWBRYmhWUpkjiRtatWcPXv8rNSb+oxPKmcU0N5OZmfpHxhm45YP5jW3NJ28ep6iZfKI8RZE6UTglSAKAjZqiPkWbpqMZOWWLaf6QmxSvE3+8sjD1s9G++NHXjpDL+3fYTvjffxtW6CjApQr0TY8JEuM1ELiW+LeqvqLCzG26Z9vKTP6Tnl8zmfZX55d5+EEeeAp+FMFp5IHARBKKR3shiCnUB/fM/DlMESbMHLU4RsiW0aX1KOWWyLJ3knfm+5Ue9wTNG2KFEGa0t/pcAjBlXFNYsO8qimIVXHPVbcrY0fH1LW/QxfZ33Mqt/WGqxjCrpViyDVSAWLbDZ+u3eKnstiCRV1nK9NQujZ3EpvM77Rlp/mvH92hnGSC1IWODiaYTpL0Wl5GAyX+PIrG0KsHRwv8KUX+xhPE9w/mGK9FwpO2N1q4MGhIfj43zubDSHnNtZIZGTiHcnvhe+/fqkjnpJsST84ngvxxvbPwSjB5nqE6SyR59sNDw+PF2hGrjxHArDR8IUApBr6nRunopB97YW+/O3ohKrtXN7L/d7ZiHA8jOF5Dg6PF9jZamB3u/0zkXU8hp9GWSe9DmUoRHZgz7DWzrHbD9GNPJRZjNlkhKJM0GqFomqzLRb3zP1AwoG4Q7uXbt8x3msMaKAnKnEmbTCKqh2w6u02+E2KXmwzzxCEkZCbtuOjyBLcu/UB9rY3sbbWx3AWw/IamC6IaQfosHvKjWC5EeZxgeMhbTuA6SIVrEiyrbr7zC0oIoYcRToT4pQ4k2EPVAkejzPcP0mwjDPxYaYCnrYVnJHlXyWAWBWF6/ez3AN1nFkhUgay+fRKfoB0fgeRs8SvvPwyJgO2PZe4/sILODh8iMlsKj5sdZzJc6LknRJOdfzHYiz97fgaYkD1tCMhRpypAQ4cp+rkma53df2p6i+ukYkJuQ1tj9XXkBw0KaSZtGcqUUXCjA8WhLlNvo8edxw7Sbrptnld0KdORTRa7CaZqIVphrfx86SI3aaHYVuwK8k3bo/Hq6QccQxxrAnHYctv1eWRJIKViUF1PSNdPFWghZJ4fL3ich2HdU2mKjruqxJu3F8tmCvPoMSZrgv4Wv1+VNHH9/HYef55PDxPus/atq24n5+vhXj9HJ5bHoe2vuo9rW3IT04NTsaCu4sUCRZFCsvv4N7hEvcfJcjKFgqxYWGnCTkC4kxjY/AHv2Halvk4J+t+hgn3i/JWSX+sRMOc4NWvikCIi3e2gLI6TMNVFGNY2RRbPRebHRdrTU/6hwZHI8xoJhk56PQaIsM2nnXswzbqgLMbLJW+ffUM4QWqN2s9oUUWc1WblVnoGdBhpPP8m2l7MzezOYLHJPWVf522a608DWqm5mcSar69qtHI4F9ve6j0+gKgjKE+z0lSBhgvbNy8P8Q0deAGbcSxNNFIGwIXWJZjjPeVBjX+ZpW27nwB9tzcQuqDUK+amES6j3ro39jWE0nMfWCNsd3NcXEjRIdYmsQKq+RURgVsb8sxGk2FCOIEzAs5JWE3GgnxNpvPsLVtWjsdN5TJQMgfIeaMT5b4blRVfbk3qkocAQy1P6zBJ4s5BocPRNIeNduYJwXuPzrAxloTm5tbUqUvwAqlg7jwsEgL3Lx9iCWdi21PTE+ZVKvrGLa/soV3o+djb5MhGUPkywm8oIm5tYbDkzHSwsIi5nTDtm/uqvE0U37O+BTp2ojHUav6C3Fn0sDoaxQgwZsnY1zoLfFr+2zDT7CYLLG1vouo0cBkNsadu3fEB5OAgRNtndTnVjjpq6mvTrr0oeO9yAl6Nl9IGy0NlqlG5PM7O9vo9vorUkwSuRxXFnck2rSQwUUifx+OhjL2qEcGvytO+AQkNOwlUFN5P//GhSLBDP1Jut2e/E4QxGuB35UqkAmu/6s/oxXRuqSd6RhYBwQC7HhO5yeYMyE36gqY4v5Iay9VXcf3hAR2WutmH6vgB2l3rbWfnpmbG+UJ/yYqxdQYH4uaWVRsbP00ZJlcG5VqTVtf9XM5rrOiy7Ff2tB4H1QjoBi5s22WYRGVz5SAMjHhN89xLlDTZRKGArZyQ5Dy/dKWUPnWyXddeTmaucEwzdo+K3RgpSBUM/nH7mi5DHmPlpIsLN5KdoC/sxGjG89ROg1J1UuzpCLlSAooWccL2pB1Bljy+s9hZZak7b05c/HjaYiXvEN8fbNEVgSIcwd24GOZL2G7spI2RKyQmRQWsfWHigLpd5KWcM4duc1Fzme36H5uBuaf446ICkgCqFZ8zQpfcDz9ZW9d/TRPvaRYVpOB6K95zwnOoqqVHpm+zBtU3YRBiSwe4I/vN7C0fYQ+fQRttJAiXS4xZauiw6RGozam96qMjVWgkSy2JKzBjD96/5uGEfOcKGFqwp4VUVcpe8/+Zu5LM13VincraGBmhTN1nc6azwAdPlQL1Cfqf6BNhY0tP8fr4REiP5LxKc+oGCcQKAg0zhS4PKNaFBale4lCfC8/mwdVdYt5jA9uj4RIFEuPJMelvZaQPocnC7xyfQ3Hp0scDxaifiORxvGTHqy9jo+jk7kQNkyGv7jbwtFggT4Veo6Ng5MFrl3q4O6DKU5HS/R7IULfwdZ6hDsPpnjjnRMEgYPNfojt9UhUX5f2mOJe4OSUwgML+zttadN9+8Yp7h/M8eLVLi7vtXHz3hgnw6UQd4HnIApsvH9nIoq73c2mKMp2tlo/NVmnpIOua/RafBacKRELVgNlNkfTnWC3b+PCeojAojequTYdz4Hjs+00w8nxQDo42NJK3MPWzsHpqfz3o4MDSfAklnI9kzIqadhqvC+XimkbNV7Fxq9YWlhl7WLT7wLjwRHi2cTgVT/CaBbj8OgQF3Y3BEdlLN7avsx5GVwMpzlu3z2Q55IcyOh3vCpMcVsZ3HKJCzsdwZrp/BjIFvCaWziZORhN5kgKWwhVqkzZIGBC0HT85jy5ikkzHUyr9nVzwyrO9OjjV86Qxo+w2S9xeW8NJ48eIXQj9Drr5jwdPpTj6ffXBWdqy6vc4bWFpukO486YcUXCGosc9x88EIxKZdtiMcfJ8bH4b+7u7yNqNOV8s4tGhCuV35n4plVBXmzF5X9ra6sqx3gdaQstcSY7OLQ4yp+qxCMJRSxKUorPaQeJto2yoEyyj+QaX6uKNk2iVeUnsTT9+bTQQaUdH6+99ppcO9wHttmy9ZdYnNtSEqvefqpqPSU6+Tcem2JgvkeJOCXMFH+arhmD35VY5LEpxlfMqO8jRuTvEkZUtSkrUc7PUpJRwy20TZnHyH8mwK8jNif8brjv2vrKc6y2MEqa6hqj3l5bH3HtnNdpjoLdFA0fg3EMBJu48zDG0UkOO2jKlMPrgbiPyTGWleA73zTdV3yck3WfzRz2XG/lTCav8nvd3TNCQmgqLlLsGJEdILJSbK/ZuLDVxGy0xHgIhM0WFsUQx8N3EebAerePXo9edo4sSOazuSxMJ+MxTgcDAVRcIOVlLv3yGlmtShhVshgJLM3naUjKQIdq2UUpdc3QvFqlrVosCGSkpaBSDhJrmW6nSv0jd8dC2lTzvBTAyBYLAXiioDMedSQWSc4xxdWxqRLitBJisPBw88Ec04Rpr570m1ONWFQG5NqGUP/yDbSrJo5zpcQv6L54BsWcLCyMknL1WHkMqvDekK5p4cP1LAQYYauT4tJGiNCiIqBE4IWSXDpdTHHw6ADj8VAmAU5qJFc0gp2Ti04wApUqLxcS0mK6W5HVdVLRKJPMw+yl0tElhqenQgYRaNy+e1faa01yJiQkgf+YhuVHbSS5gzv3j3EyWqJ0AiQ0yrfpocWKlCUpWoGXYWczwFqrhJUM0QlNS2DmRAJi6YU3X+Y4ODrFMubO+1IBzdgCZrEeHJqEsJJJppl4ktAHnJiH/npUCeQZ1YkZdnoR/uc3M/znr0+FYGxEDibDEUajMf760MMkC3Ar20Y/LGGnQ3y9e4yr26bSpyBKJ21TCTOLuYbvIF7MhAB7/+ZtbO7sy4KPVel8MTVeR5019DeMDxz/TUZjNKIQjaiJeBGjzE0Yjuu7QmZp1ZRgQQ1tCTo0SUsBnrbvayWWgGY+nwmQ4/XA91Nhd+d4Kq2x/3r2GuZg4MBZWuCqNau6JPlZXjYCGhsyZknL7nyB+WIuQOUrOxbemzRFhcIxVNqpa8mDTIQlGaZjqBn3DLklr6sWukoSrlpUq9fpNgWYVQQyVXFSObVMqiyf12uWRJy04BI8Bf7qddrCxteJn1RFzAmo84xKUCuach9UrXB67Qt5WiP8dOEthZwqZEKVfXKvrMZ42WmTCCnPAb2Ai6IQ09EQr68B6w1Xkr4lNY/Kuqq1zKQpn82PtUHCfBd2gP/1fch5/4d7I7SYMMf5R05UZWovn/V4a6uS20aZenZPnym0f0FD5hdws2rz8eDRBO/fGiFNc0SRi6sXu9jdbglxK36gkij66RnYfwFP5TMd0gpnVsXQszfVMRHLnGzLYyu9j392K0AzshH5Hrx4jlEWino3sCaI0xGswhdFD8dMMyyWknQtCzV6T5ULuR85joxSW4J4lLRTZa963p2pIqrgCO3vr7pE6oVg7bhYIeWa0b3h9MycbdQ/9CKil6Y0+5oisxmIDBqsxkgdJ6UoJ2o5yQaEV5b4ze4Qofj1sUBt5jSjW9dCdR3TnClydXx7pi/oZ3yRIXyAwWCO48ESr77QF6x+cExFeSLqOarWNvuGWNvbaUqq8nSaIM0KvHtrBN93EDFp+WJb1HMMdTg4nIk6Tsm6KxfauHFnLB5rL13tCQnH5GW+l/MEtzEcxVjvBfjh2wN0Oz46TV/Ucm++P8RGP0SnadJ2eY/Tk45zDutQLDi+fM18Jr+3D+5O8CuvrMtppmL62cm6Z8CYcpnwdWyCqwM5vR9UX8nrgHYlHgIvR2SNsL9uYbfnwclj+FJQpFWKjdMxuwfuS/GY66lGoyndGywAUoF1hjON97HBmRUhVxXwSDQpjjrzhXscY5orvMDD+ySkWtJJdXRyUqnQjLqSpEeac43nw486mC0L3Lx7iOkiF8W6WAg5xIUk15m8WyAKUlzYbqLhLeGVc7QDT8hRK2gJniQnRlXm8WCMvDDpxxSSkOhnV0eKwBCAJUnMTPwMXWnyKJAwPIv3Dcf1dIatXoBkMcLWZnNF+j68f1+uq+FojE53TRSCvHdNS6kr3nU8r0q8aveGubFJYhbiJZjExgPw/sERdvcvSrcAic18OUXhuIi6fXR79BJOZR08Ho3Q63Thu4FgOBP2ZsHxTfCBdhEQ06vyjNtm4Z9EmSbPqppNLUOU6ON/awotu0t4PRCbUlW3an+uLsE63uJ2SejxJ9foqkhj+ywVdfxM4lf+5FqGRWcq+RSvcX95HZAM02I2f6pFjax1KEhwTLhZ/bpT0tD4KZpOFi30clt8Pa9nuf4qXMe/a0swz8mTBXvdnnb48XP4XfIYtLCu6jses5Jv/Fz12udzegz8PFVyK4mox8D7iEUCIQkr6yu5+EqmeTP8L8etgzmWRSjrLnIhxJkuLQ3kgirwnW92VqPyOVn3M05Qv0xvF+8eJ4ObOShjquuAFy6vYzqMcfvmGPBCeK0ca5sZOkWGGfvy40SAFIFKHCcr5cZ6v49etyOD2GgywpTpNK2WqFF48+hNpwDGeFKRYCAIMqv8LKsmlSpByOCWQqpphvCr0isludUoOgieWAVhIZbEmitknjEtJalAcCHyVjIJJOnKHD63XVC1xEmVLX9AajXw7t0pDsc2MrslRB9TNBVI/TJdF5+/Y32WSrMC3uroNDa+AlirGrgs5ELx1Gl6M7x6pYX9fgCniGHlOR49OsDt23cRNBrY2tpEmpiJiwM+5eX0eBASpVoJKJFQV4rVq3iyeUF2Z6mbTzv/nEzeeustmWA5IfEn/eoIUEk+S+qQ64rPnB8aIDWe52KaTlC6TAmMuA227tI/YYbdrRB7GyHcfC6tqiXvD97XSSrJs/NFin/6xgLzcF8WEhfbwLafopGNMIstJCSNfFuCav7fwxDjuMSVroXdKMGaNZP71iszvPvBDbyT7mC/vIP/8JsvIgo9vHF3jD98N0QZrcm0p4Q+j53n8u9uHWHDPsW1nTW0WgYYqN+KBGeQ+LH4z5CHb793ExeuvgjX83F6fIhkNkYQEER1xVxYXu+ZKimVd1HYQL/bl4o8/0Uts2gkkGJKlgDfiuCj98VwOFrJ89lKq96cakSsC0OONaxwEpj80aNLOMEa2k6CSU5vl3zla6NEmoIS+ZnMxd8lD7pCjnEs5RjIn7Qv2AwSBPEhBs2XjCddlgs5KW0Y1fJAzdZJanF7CrLUn26lwFtpg88St5XU05WGtIfUfPEIOMVbisWVmsJFWtio9KvcwPkengeeI36X48lYjkN8BPl+JQdJq1Vtb1yQL5YLBH6wIgBJPPqeSfut+0jV29fMHFC1Tq8W42bRbFpmORd42ApLXHQn6PrGD0oCZZ8xJID35yy38PZJCbbT/3t7y5Wq/PF79Yyk+PyNoZ//PdbUR5rJ06fq6HSBjZ5R5KjfHAVYgWsS39XQnos/LqQMuXx2HtQsvxqeqyAgNh6UsuD8eaRhfv6/hQ8fQW6l0pFgJyX+6LYH+B6aUYBvNY9hL0s8SAPcyBxkroNGkcBJF0ir1ElRobIgwGKBY2HptCXgjONK05rjcG68kVcLVFXhqkenYEYNrDAUColaLQBUq0Lzg4WASn1vcKo5lrPFmiH9Vsop7dx4wrqBmFWKw6I45pZMArRJzPXAWeElrtkchubQrsAo0R7Xg/7irwSeCvo80u+R94Vc8wBCz5LABlEOV6mwvCf4GnMvGdFiFRgqGIUPkjCSJsqx18gXK7LTvFYDKvhyvcf4Xu5D9fLq+zj7fD7Pe5qvk3TT3Hxvxp/SwpIBEuwiqoVakAhSdSWP6dk865RE/aTv5cM4czWkiE2OeTD8rywjUZr1Wwlef6GLfmhJ10EWJ7h77z4Oj47RlvbEDhbzGbjGGo3HonQiUaeea4ohdJ2l1+uHcebHY0y+X8kcEhVGnRTKvcfvjEQUHxI0wbZcv4nRlPiywHgaY0a/wJTLLHrLcp5PYJUzXL3URb9lwy+WCJzKF87xJEDEcjwcHdO7cIn9C1eErOP3M54sMBhNMU/Zopqh1aTvYRuN0DWBgPQtWywxYxcCC9DZDAf3PkCn3UCWzvHN3/gqkniOu3dvy3144eIlLGKmeUeVV2YhxW9aqVAlt7u7J2SX4ha5flkUTmP4NiSUaDyZ4WAwxs6FK1IUPXn0EIvxAO1eB1GXSeKuBHSwPZL+w8SMnVYXnVZH8BuJnkaLoXLGc029DVXVRfUXW1v5PfDckyjT9YNiKZJ32rVGH2QeG3EVCbXZbI5224gGtNCtuPlM9Wnjgw8+kBALLTzzPHA7LEjzfHB/SBr++q//urlvK2JQU1W1qKtBDko+yvq76pzgT+2Y42fU20l5bSlJp915JAAZKkf7BG5HPeb4PfP1xNNSoG805HeeDw150+CNO3dui5iIykK+n8eh5CtJM3YWqqCC54vrKH4+t6c+ekrmqWpPx385YUOSAAAgAElEQVT1ytPidCkFcKJL3sw2MitEjAj3TwvcPZwgpUCium/qoOI732yvBpBzsu6TxtLzv6/OAL0vaLTt2y68Yol2lKDfoSE8fZcSZvggdxKsb3IBXsAvM2n9MwtAW24Io4Aw/du8ODmgc0FGlp43P6sWTJPhRa4yXNOvf9ZGK0BZGO3USLerlqxVe1YV2W0IDRPBrQolkhQFky0rRF3YVABRbkdfEKN0MBVCKooMcKJha8nEV9qPW0uphuV2A2/fHuF04WORBTJQc4BeRVidXzfP8Rl4FrKOKjBWOM5gX0myujJ8P1O6cJYO4TLpEmOsNWI42SnmwyN0Gw3s7uyi2abHygiDwQk2qkmP1zonuJdeMkSKTrI62Gvlrn4S6yrSJ4HVkyebf+ckSx8LXv8XLlysgK9pJ5daLYNfGA5BXy4eK71ISltaWqfzBIPBDLNZIiQObVE31wPsbDThljE8ktxFbkh1ep55AaazBf7bv2og9emzcGYi3vWAhp3h1X4qDbh/fC80aZpysEZpsB+lQpyNlgWm44Goyl7BTfwXv7UrbR7ch//tRzP8m8GaqLLMZG4AvLY5tZwE327dwms7voALIY9YHStNupaVJ0iWC2kxfv/2A/S2LghZeXh4gFbgYXjyCOsbbTFNDkIjyZdFXZ5jMmZARAeNqG0ASplJOys/X8EHvzOOX+rTQZBMIo6ErMzRlUeHKtX43PsPBvgnb3cQ21QG+JJyqEESAjykwvrhYAF+xmI6hOWGAtQI6zlmcqwUmX+Wy2ftOie4vehhr+vC7WwjltRcSxasAtYlZdEEVzx2DVYKvMcXqWcm7fLa1QKzsieoVGySXsoVEY9ZFAtVgAMXZxz3mS5Lf7jq9XIZ2Jb41BEQ8fWtNsM3DNFnrhHj9aPta9yGAlJV/CkYJGGnBKL+TVtjpWW32j9zns/UqPyNdwbNsEezFP/O+gR7nYYkAArFJ1/DJysmzHxX4u4ywsXQBJ087X42O7nSVDzH4+UXe9dM616CwXAhhvhU6LA1j2mkbLejV9LGGlWuXIRVoNuycPsBCwyFKHb63QA37k7k+ri635aCBw3y6Ru1tRHh8oWeCZz6Yp/KT+XospLYz4Jv2bg1SvHm1EcMD19pTfFqmEkIzN9MgPfStmBMCeuq2B6OEyZUqFIMVaSM+FgSg+YTjOIC8M5M1/X+FA+7aqzReUUIWQlbMyrcMy177VArVa9ss7KrkPtdnqhIKKY8S3Gi0uqLEseoNrXPgheYjDQkF+joJYoMD7/buQffa2GZekLWObRWecbCwafyhTwHH0JCjvepOpPwlPPr+lmSWfWwDIFHkvHsM7kdJkLzbyTnfvLT/axknQOrMPOv0XjzmtG2ZvW8rkjKogHPShA6E/QbCdLZIfL5BOu9Hra3d0UBfjygLcYce7u7q+RP4hEqqFQBpMetBMjTsONHEXj11yrZR8KISi2j8CK5xBRnQ3rT31vCBknc2oFcz1TaSddFwSLJAqenM/EfpDDCwhwX93rodzy4BXEmSfHc+PbyS7BdHBwew7J9bGzuyP0iyjw20RbAZE6LpVSSZMPQFdJVzq3YbxgVHlOl7SLBvds30F9bw8nRIa5fuWyK2CVDF+5irb8GL/SFfKQ1BR/S4loFjlFpRwKHJJcQW1yPFkDoe0CWIEvpRebgzffu4OK1l+V4p6NTJPMJ8myGzc0uWs2GpOpyPUtScDlfSNhHr0vs6gpR5Hq24F0NQlBySDAfFcOui8PDQ8FH9SCRleKvUpxRGMAHcbEQl/P5aj3O64B4UBV1el3wJ9flbHulbx9JLr5XU2GJt4jX+N0T6xIr0w/vypUr8j5iYe0akZThSpSgbaj8fMXo9eI7z6eGUKhC0Ih1TPuqXnc8Hk3NVdWe+tc1SL4VhWDzugqO54XXK4lLfnfsOFJF3QqzVkm93DafU89A3Qf1A+SxPUnWcVumZdcUVHjOZA1Rsf0sI3NUSUoHpwsHNx5MMEk82BzflwxtI24+W5+ek3XPweTzedwF0wVoocwyBHaCyI/hOQnaURenpzlmixK272JjM8Dr+z7sfCatCGnKBaJZsPCCb4gklhWszJBo1aKabDlbwUjWceHK16s01rQQGGmw8U8wMexUKhEgiX+TqkW4cCUwAj1N2M7H5CECHz7HNqwMg+EhTk+H2L78uki1XT/AZDKVhEs+4iUHsxDraz0Eno/FPGWBF6GbwmYSZmHj7ZsDjJYBUouJLpRX05uJjmDnC7Dn+/r+ZLJO2tDYYlM1whoTZwOiSFgbo3njxWhlTHa04GCMjU6BvfUQTd9Culjg5PhEjLWjVkOuJ6Ymc/JjdUYDBrTKr9WspwElJeo+iaTT884Jg3J3VoguXbpswigkkMJ4KJqQFKMuLZgKW7DE7QlZxxQszw/AlFsqTobjkaSQbW60EHoFymRhKkRlIWm0MkHlhbSp/ndvbmHpMGCmSu4jEc4FiShdea9X3j+1sAmyIMuYkna2u1M6niCbTfAHF07w26/tS5sAW+kPjw/w3/xopzIWJwmkvnqVL1mldvhK6wDfWDuRcUTCJtJMXkuCkWECDMK4dzjGo9MFZgmLAAHWe100vByjw/elhWJ3bwezmWmBXV9bFxXv6XCMRqON9fVNTGcjacvR74WTM8cqbo8TPMEQ2wfoGcfvXQkynjZO8Fr5+1dvjvBnowsyBo6GI5ncxTukak8VP7PqdyG1SLPyvKcTIfVit2kUB5VyjZ9N4ER/D/GacWyp0jbiAyzsDqywiSZiFJExaud+Eow0G82VSkSvQ6NkMKrk1cKm+p3XF9Vt0qbquNJ667GCXhaYTqYCkHks9M5ju7AmsypppkBN2oKr75EgiP/d6XZkn5Sc4zFLCAbtCqoWHWOHwN4XEii8hk27sCyOq+KQLn9031UJwOPhvpp2uEo1IwsFc0fThvW3N45RpC5Ku4WUgUEOYRbtED6ZbjEqENPSq0S8fHf1PjrZqXOy7nmYJ55G1rFtjypjeljRaJ4k3js3hwg8G9cudjAcJ0Lo93sBHh7OcDpcoNsOxBh/PEkwmaW4crEr7x9NYmmfIxD/yRf9z8MZ+oz3QchtxpymiNwE/+xuhHnh4GJU4nfWZhKItHAc/MtBDx2fxJVZxCmpRuKOajpRjotfcq0VnyoULPBoQvVN68x3U8YMU9w1RV5zzBVHJ0r0s8LFmeLOcG6cB0zirBSpRIlH2xYWTOZCSjTbvaoTxCigOe7sRSlGcYkFAvGyIobNM5OISbsVGa9g43dbdxAEXWRoGLVdQYuNX44Hzz99JafTGO9+cCqhVvs7LVy/3JMiHAnwT+PB7XBdoWo94XcqJ4LqEvoJN/NsZB1Ro1XQ45oqSm6CNjsGX5qCsMGZMlOkDgInh29PsLvuYLPtoRO5OD0ZiCrL8R00Wg0EfogszSXkYH+fCjDTaUCcqer/p83p+tzTioNPO3i+nms2Eh/8bCqUqAYjoSwiB8GZ5p30PhdsKeb5JsUYNrsXqE6zMBjOMZmOJRWYfoWunQFpLNc5MSuFEMQcXKs9uP8AGxubaDRN+20Sp3JPCUno+aJYo2URPcL4HXI8EL7N8hAnGfywIYQZOyrm0xk2epuyxuMxMKDr5u2b6PbacH1DAnoO16IGZyiRxeMm6UOcQpzJvVxmFHMAkWfCupLCwY/fvYt57olPH1/Lv/mYYT68hyj0sbW9gcHgCBvrG+jQ722+xGQyx9oaff96GI9PZd7Q70ZVbdrOTIxJDKcdadxH/Z45fpg00wDf//4P8Oqrrwo25H6TWCX+0xCJegFXt8Xz/d577wlRpy2eGqpArMZWWO6PqtJYmKYAgcQwsTD3QwvVJPh4fVD9V+8qUZVgnYAz47AZS7kdfhaJP/7k8fB3TanlOb148ZJ007CIznWVesRzX4lBFRPztdxfHhP3gR573HfeE/zJzxf/QN9fkYXcL7W6MR78RqBA4MkOPW2ZrRdjtcWW55f7IwRjIa1IQJHI2mtZWDiZl7h3nGCeNVBYDWSJJfY6eZGsbrdzsu4nHHbPX75aqsmAK0agVgzfTeC7Oda6feSZh8HJ3ERrJxO8sgc0fbaF5kiTWAZt33MxW8zRaLTQ6lHXT5hjKiYmOrmBt99+WwYGVgB48/AmN334JXr9TTQbkVz0eWaq1gRlMrjYRqlHZVxOjzzHQ7wsMJtQim2AkMiFWwH8sMRyOcF4OoXlb+LgcIhMBrY5XEY9cyGYpwKg2s2GGExOpgustQNs9lw0fNJ9Fu48nOHRaY7U7ghZJ5Jo7k8VhHF+3TyvZ+BZyDqT3Et/AeMdwzZpk+BrHgZISQpsQRVpgkaQ4vJeE2stC6dHjzA8OTEElWvSHNkOPh3PJYmL17cJGyCZfKZq0kHftNVUvjdP/Hy6Sufxc83XGLKIviWcsAyIMoRy5cdIAlLUVWwVoBrBEN4lEmP2zwhxsBrK/cjh2BnKIoFFhRPbBTOGqFQKK8vCjx4s8E/e60lrolaJV0oECZAwJLsUmapqpBCItiv3IscF+kuSLszHB/gvXx9ho7+FNE5x83CE7x63cavYktvcKB5MyIL5NipSqfp6vto6wGvdCa7vrsENIiG8GJxDYPtHb5XIrQgvtRbipecFDSkqRFaM7RbT4xxpu2JlnaQ9K65MPON+TqdsafTRajcEFIg/W6V8I2jixMxJnaCIZCkBCs+/Gu5yXwkqCBD4mu8fevju7Ir4eQoooJF6syXnXz05tH1Fv3c/m8r4VIT9KoCEJEBlpl61R1NBx/dzOwpWXkt+gMubLWx7E/zF8gU8sC+i3WmLoo1kmJrkSgtstVoVBVzl8bZq+6qReDx2IdvEe9DsP/+bx8bfVU2t17NWTEn0UVEtQJ7qzCQ1xxuY8Ahu98yjz7QQqredBhKZxbkB8Urs8TPl+6iUK4/dFSuzaUN6muPixUNkyOvbrNDagY2k9PBCY45ttuTRb7FaXNQTjT9udAtDT9pMCPz4vfI+1zaWs/edk3XPwwzxNLLu1t0xkjRHu0W/K0+8td56/1SKE9cvdzGaJmg2PCHoHh0Zsq7TCrC10ZACx3yR4drlrnh3seXrnKx79m/azENEcik8O8atuYXvHrVwvefh25sp7CRFkpf4vx85mMn4Y9Q3StZx7DJpsYEQdka0ZJS5Ok6yHc3yG2ZhVo094nMqfppMpWVbFns2WRTiaGG8JivpnZlzJDTJRpZyHuA8yveYpHYqYqiQYzBNnJTY7Eb4rfZDY6SSpGhz6JM5LMNfjfu4OW/gYguIrASDlEpCU9hi6ferjRNskZR020ilPlgIKfBFLwlry+p4HOPug4mkwPJ+vPdwKgT4V17bNFQWcYANab/lV0S1HWuEcg1VJNwKsangsVI8UvH1aRF+TyCwZ1Jhy5XFhbyQdVXw3GM40xSEJRKM3UXlAr12iSv7HQR2jEf3biNeLE3h0ilhuSXK3Ea8TIVEUqW/YhRViuq+Pg1n1l/7cXctX0flEnHO9evXzTxM8Zustcx+k3hWfMuEWuJM2rHwHs2LZRXZR79J/uO9wzk9lVZvho05pS2e5iK0kGAYWwINdnd3ZF1mWtS1oMiiLb2UiXVlJYiUGJXrTJ841sVgOEWvvwGUcyTLCd5+811cvnAV3VYP49EY0+lEFHWXr+xjQZsRdlwlRmSiHRFGuWuEJBSXENv119fh+OxWKEQNePfOPUwWBSaxhwW9h50Itu1juZij7UxxZduThOv+Wkfab4vc+LV1u2tyPS4WqRCHjQaLlsY7TdVyJKq4L/xuSZTyvLPNWT3dNLiCGIykorFqiYVEI1HF36kK5Hv4dxJi/J1YTbEev7MbN24IliWpxc/SIDXteuNPKuiIe/k+rtVJBPLzSNJpsizVayQT+TceI7ejQZJ6XtnSKgIe+grWCpu8ejgW11Nj1W9PBQk8Fq6ndN95XXJtpYo5nhc+uC2uiWhts76xsQpS0xZcvTf4U8VC3JZiS/2dn6ctvrqvdfJbCUi9d+S6KVzp0KF7tx+6KFwXS6uJk4WL2/dnmM0pQiLOLFA65t7h45yse3bccP7Kx86AkRxboGqDqTVsa8tQpCmuXLks1NvR4RLz6RQv7LONYS4DUacdScscW0h4EXJhTm8FehkEHj2xsGp/4o3CwZ+DBG8IXugcSEik3bl3gN2dLfGGazeDyleKYRGsmBRwvFAk1uOixNFwhtMTSo45eLOdSqIi4PsWuv0I/X5DBuJHB6XxMlgyNYaVHx34jcDaEG98zkG7Aaw1M+z0qZ5xkcDDX79xH2XQx3SZCzikj1e9ae1ZlVDnF9pneQY+TNapDJuTFx/NZoQi46JrgWaru5LtU55Ogpm+OEyoIzCg+0AryNGOcmz2fcSzAcanxyjpxVXk6HRbSAsz+YZeayU518lFr5H6ZKHKoyeBU/16Mu12T/cV0c9mtYuEkXmYihAJdNMKa0AIJwhW9LmgoQLVdmjEWyAvWVF0jYTb4qKF1coqhIDPE0iJr4pJqOWE+19/10HqseJpCBFdUPC8mX06m4iotqMJLwM4rmQ38VZ+SVoXUKboze/gP/1ShslohjtjD/9q9pKRiMt6SRVLteVKRdLVlWB73gy/1buD9ZaPVqcNaqNuH0zwP966jJd7JdaKMXZ6LcyTUqrR5eIUV/oZuk0P4+ExdnfWZZzhWaM/WpIV8PwQo9EER0cHWF/vC0iox7ezdUErgf/D96b4lb0I0eI+RrEBEPy+Dosedrs+bmVbuLsIBTSQ6BIVVuXLRnKRbVlSJa1auPh3knBr5SmGdl/82VYgbuWzdEb8KknHb+HFaIC/u30klclXXnlF3vfOUY4/utVC4pqWU6ksplzk+jImc1uiWKlMciUARVJeDZGmabHagsD38DmCQQkLyi0UyQJRI0IYGHUhiTY5D7BkO/xJUk+VgJIWKyrpM5P3+jUuIH/lVVr52TxJaldX3cpPSltpa151oh6s7BFIDnLRzCKQRVBue3DZ5pzN8ZubnNUaZrFvMZH1cSWHEqh1BZ3caRWhzOf1Pv3wCHdO1n2Wo/5HbetJso5FwPduDdFu+tjaCDGbUblBosd89yaB28btB1OB1GttH2vdAMskx/amUbq+f2sopF0UukLg7e+2jQn683DAz/k+GGcfcReGZS3l558fhDiYO7i81cW/uw/MT0Y4iS382ZBewQy0oZquSkyvUl8lMMgPjKq7uvdJzHEM67gJDk9ncMIWwmKBzG+L+qVbTvFwSqUF09oL+UyZg2Wqoa0CVUKOzIkxyZM8xpeaY+wElgSNPVh4mGYFjjIficvQKBcNqwRLcr+zORGVNwtUVPyZFliDMW9MXLzQNm1Q70xcvDH2EQX0lAW+tA5cLg6RU+VLTzsejyj9zh5fRJwpsKMscXwyw3ia4hUGVpTAfBbj4cFUyPLTcYxOy8doHOPiThNv3hgJFmEgxSqIIi+EbGfi68OjOa5dMiQ67+mL+51n9KD7SW+apyvrlHDhHCldRlGA5XwiYoFms4uFJJ1SgGDSisXTzLFRZiR4MzT8FN0msN7zcHp4T0g8kkxU5ISRjxwZorCFKGD7He1GTOiGknI8Cv1vJSHUbkj/plh4VaSrPMSfPAP/P3tv1iRJdl6JHd+X2HPPrL26ugsNgMRCECLI0YiiSZyxEU0mmYlmI9OTXvRzZOKMST9Az9KMJMo0NpwhaBqKJABuINAbeqmu6srKpTIz9gjf3WXnu34jvbKqu6qB6gbQyIA1sjIi0sPDl3vPPd/5zhHckqYrLzCSg1QbSReU4DylrlMdGIrsqmvFkqth2pki60pHiDQ+KansxHd1UjRbhMW0RRZVaptnZ6fSZrqxvibnWpHpasSwLbY/krinf6+yvCD5vkjor+zhJ+/dx41bt7E2cDEdP8bffP9vcfvGK4iXCQLPF19pHsfKyCVlWXBreW5j0Sym67ZIqsnYVdJZW5dOjDJNMJ3MEXa3cDBMMYxNwOvLGpU4yIqOcGfXQ0GvzXiOa9d2RLHN70wxiwhiTBVStmDa7ubGqguHR4EkFVtfSXrx32zJJd7ifvCcEOMRo3H9TCUb2z2VKKCSbjIWj4nBJACs3p5u6dTPcZskIokVNemlwyu0ulC3fJKwI+7lg+snvo8/SfKRGBtPJvIaP4NEF9/Lv1W+eQyfmakwkiyT/eT7dOspt8X3c794z7AbiX/D78i/u3v3ruwnzwsJ3G63t7JMITHHz9OBIDxePKZNolC31XL/tDde8x7V/9apsVKcpmq79tHj32nCUWNxTdbxJ6262JUTel3VCZjMhVA3wxaiKsD9xwscndDOqwdQYSup6SpZmI9Lsu7TjruX76+PABdRBD5czOcw66pGVcSg4O3Kzg7GwxiLCavOS+xudRG4JjyrQhpPJf2x1fKxiBYKsJDBtphQqVrpCDh4E/Cm5ADAG5KsvOoddzCaLDCdjHH75lUs5mMlYSXBwORKSaU0MVumOJxFGMc0gmfbGxeJXBQScNFEnUlj/KxcBnUbKrGKXgbKCLW+TzhBqWlCvjuVSY65RM+LcGuvg047QFK6ePf+GZZFiGUms4Za2Nag/osIoL4Yt8LTZJ0GJpRT87zNZmM4dq5aBQmgTBeWyXYVD4tZBJelOwYAVBUGrQobPQPdtoXl/DGi+RBlxjAFF4O1dTgeI+/ppUGZvPdEaICu1jVVdKo6ryjfJlHRJAb42icp7PR26VXBipq0T9bKAqnUUpVqqwAFkbhT4SZpyQRYrHjyGNH7S00gqvW3UOFlXEyVrIRayE2+osi6IkvxL76XY2Su12Sd7KVSI1TK0FmIb/li6pWqokeYgX/UO8V39y2Y7b5UY69YQwxTH5uhhUcRAxGUYkEJ9PSS92myrrmCkeqjlWHXj9AyqQgs8OHEluSl/aSF/+rKFEVhwPI6YuztGSl2Whn6LSbEnqLXdlASUCVL+AFbJAKErW5tUpxLyhqBBI8vQZEGKgQRBEp/9t4S/+pesPJe4/nnxE6woEkcLhxJkNFfjq2ofA/HO55bvpdtppq8IklVZUtksBv+n/Wx1CbotcpQ36c8n7P5DL9j/A1udFSiFsfXyWQsrSSHSQvzysdfzG/ItU1CWXz+akKM+0cyS/aXSa21bxyJLl5D3He+psHWpj3FdDpH7PZFsdLybESVh7Cl/E546vh3on6RmHrlg0eykseM31cr5vi8vnyE+K33Qf5GL0AaBu86FEP/jZ5TpL2sbplVApnz64bpvnxIoBBVGWx7yNmtEOMbvQWudduSOKlCvOhZ+Wy6ZRUuUPtPNn1HPn7MvCTrfhHmE7bZKYP5Zgq38hrTrxEj0LuQz9HfSrXMnSfEqtZnpepRxvn0SFLboHqHz18GTLzY2dZknSEFYYWnzKrA350Ah2UHd7d8vGrPkUUZvjv2kBhU47LQxEU6yQLiSGU0v1LCSdCD+UQoRNvKES/nMv8YwUBa6aiOo8XArHThezS9r4kOzo9Un4NEG89pgZ4V41sbC1L5sEyqapQlQCFBYyk+jCwcRsCrLWCRh7gRZvJZgjM1Rqz9Y3XqPFU0rjHFj+YhHmYdUebnpYnfXztG6LeltU5aeyWpQR3PLyrOFN+zssTp2RJJWuAWW19LII5SHJ8s5B77YH+K7Y0QX7rdF3/J4zMq45UX7+t32HpcSXIsfSdvXe3g/QdTRawnhSSAXr/a+9zIOik01QqpVjuUoKrlcozAFw0hlinT2RloQL9cWwgknyQXSQzbwFq7xEbfQeDmmI4PkcULZHGMXq+Pbr8P02a7ZyrKOsusFeaNrg1eK01c+SycqffxWbjz4t3L9+jkTY2DBEdzDBS8qIoalm2iYEKzSZzJe5A4k5YS9P/mSSbOrH1zxauR97zQIIIzSUsXEjKiir3j0VBCvXa32WWhxlm5f9hmW6iisBTeBGyorhiO3Xll4/7DQ1nr3b6zhzSeYzIaoddqC/5t+b7MAS7NC0URyC4U3mD1NhuYu1lEJ2EZxQkWSSLqqSpLpfhdWS24vV28uz9BbtEqibiPpb8Frq+z/TlFFk/Q73hIoqmMX67vIQhacL0Qk+lMxj8hJ/Nc2lE1QcjdIoFEzMR2VN19IQXdJBF8SDKMf8fniDmHVMEtFtICy7U1MRsxEgkwFoU1KcfXSNYx+ZZEX3PdodcVzfUHt081HT2ySZyxgM394f6RWOPn8TrhWkqr4Ljf2l+Zf8/fuQ98qE4JBm/UxWjbxmI+l/3gdcb94+eRnNze3sJwOBL8zf3Xij7dJsy/4T7wNWUPk+L27dur79RUmmqBhH6O31V7z2l/ZLkq63ZovWbUuJ6fwWOq751mO3m0IBnsIQwcUCc6yyocTzPcf7xEnPlw3T6qTK35SraA149Lsu7FMMPlu546ArVpvMFUV45cNkyGRZgxRsP38JUv3UbHH+Bwf4qz6Sl2dtaxOWjDtwoU6QxVHsFhWpRrw/NZvTCRpxly+gjUHnVapUFmnc9p6SwVOGG7i3sfvIdrV3el6ihVmcqSfu+09HB4ssDJaIkFK6AmjTvr1j5VllHjrlmK/wH9hzig2pWK+lY6OtJz9ftq3xE11LPY5cHIJ2jbE7x2rSPVvNLw8Hia44P9GeKCRF9tBv/8LsvLa+vnegSePkEcYDkIH47mAgBeu7aGwi4xPjpGKUDCQbvVxXy6kHZKnwlzyRKh62CtA+xtBSiLBWwrRxovMRlNcP3qDamYLqM5bNeUtj+jUqlHTaJNyAnxdDtXyTUH+qa8WwPzZtXzWWCdr3PSY8sAJydW8dm2qmqNTNVi9U5ViagS5GtsGJKJyKp9+SRgQ7njsNJIBx3VMkgQxfvGQsHWWCHrFHD7l3+VY2ipiqeSIyhyjtVJ9ThPzRMaj20GBTDwDDjLY3yQ9ESpeNsf48ezHrqdFlx6PYmSQBN9qt3lmbSJPrY1KaM9B0n8MDCGB59grYMlnK1Fu+8AACAASURBVDzGb+46cMK+tLm3OaZEZ9haayF0C4yOH6LfdbGzSeIpxtlwKG0VjuMjjqNVkhXBEtN26QlCoEQwQVARhCH+7T0TPzrzEDNAwlMtV3LuxTD7vJ2C15z2z2i2W8hRrK+L2WQKkwmIYbhKRdUBCqtrQIIflKpRebJxvLOxgRH2yn1cxSMBYXyO4IqVRr7nvWgNj52bKNdeEYAm1dNKtdDS845Ai8QdwYh4d5DMq9vD+J756T5Q5qgCBdQIjEi8GXmC0nIRkNS1fSHtLrYuk/CTqmrt7cfXm23DAmAaxJ0URCQVvCag6/unec8IqSg+p5UccynM1CBLWyIImceWNUlYzNXYbzjIeM1nCf7ZlQh5zlRwwLVdUWZf9KzT+6DOkyLAJcRIJATPe1ySdc87Qp/H69oXS5NrouihgX1O0/BLLdzncQ6an6HIOs4TdUtU6UjbJ6oJ/uY4wiPrBn57y8Du8hHmRoX/MN1BAire6Q1Eo3oSAyZMkqp10I0uKmi/JDU7cRFLqweqtdjypvzqQtfEbDZB0B2gYIiZhEOoRXtWmFhEKX6rP8dep0AlxWYWGDi3nM9x0pXImlbFi4hafOJVhTGJe1X7nmqF5X6reZLFKBtmfobMLPDvhxvKqN90cMcZ47VOjrR05O+pgP+iP3gP8ryfjZY4Olni1+5uCCl7Olzi6PESm+sB/v6tE/E4++pr6zgdRVJ4v7bXkcgB+kWejBIh89iqvjnwcXga4fpeB8NJLPPQ56ms43yjWwkn04nYXVzZ6yPLFjg6HsK0fVFU9bo9jE7HYCOSa1TIY1rwhNLVs73VEoIn8E2cMhgrbKPT6SHJMqRZDMdXRB298JrEiuqo0KEr5+uhi50bxCbaaF9dnsoq5VkP/TyLk+zgIM5ky6LGmfRqFgKEKiRdnKM/uMzvLI6pFlXQx07ueVJ8THKWypjYFxFnyqwrrYEqtGI8GoltCUkgFm9XtbfSqHGmsrXQbhiyruM6EQ5mUYp7H+6ju76Gk9PH6AQeQs/C7tYAoWujytmArvyQpThMgvUZSFMTOprg4U7IXVzk8FgoyEqcTWI8GiY4mhbwenvISku8mQMzh1PMsbfVR5XPsBgdYWu9jX4vxHIxx3A0FnUlySomzzIkjqQRj/E3v/lNCXEgviJhxZ/Ejbodl69xn2m1olVgXEsnJBTrUAmSc4Lraiynk0v5kwQb219JemmfuOaaQ18v+tri77otltfNhx9+KKQgP4vb4D7SO1G37hIfk1j79re/LUEUUhguCnkf95ntssSCJPL4+c2WV3IBb7/99irIgueAx0Q8nmu1m1bm8dpohmxwPykA4mexU48/edwkeK6+gLg9Pq8Ja/5bHxsdIsffm7Y06p6mkjDBjIRiWQrxqJV3uvjebneE/43jpYznhR3iRDzrEsxikswmjELNRzm7POrHJVn3RZ/lPrPvV9f/zFQGWKP0YZYWui1Kuk/QCXJ0vC4WUweHc5qB5uj4JgYtGxtdB46ZSXsZJcp+GIjpvoxw9YKyeXPpi1wnyPBGSnljpylOT45w+9YN8fPIKwdpGeB4mGL/8RIpVRC2h1IUF+rmu8iYq8PDSiynCInwkjRYTvQ6pEIRA1olZyArPXhmjIE7xSu79LGxEadAYoQSNEGyLpVNkfKoCY56kmtK0D+zU3O54U9xBJ6trOMGxLeGg3ae4bsPc/z+TVuqXQue7KpScvU8gm+W2Oy34NB0Pltgb7svXhuTyQmm4wlsy8X21p54KZKYTguVIkwfvGalihPDRTCkrxc9iYiZf85FiAI/eiJoknsXv7yo6MpSyDqqUwmWJN2YKiMSGEUuAS9ENFLXNU3YBAgsLQqHQKaHIIdfm9XOGkQJuFIgSugyI32CrPuj71UY1so6fZ9peZRaXqj2EHWnqUWLLFMMG//ReoQf3F8gyoCdnoPDRYnc9oSY9yRFlK2L9ValVVJVb594aD81ucVrRq8+xqqtXSWK5ZWJwDHw7fYpHC6QbFdIS6vM4Zo51rsONrq2BOkY+RKB54j6jVHxTK3lsVss5itii2CDEz/PE0k6TtqsIvKcnUUV/uj7FapgsGoh1S2auv1Vt3/ypz7PJMlyVlzdlngwrfkGcqezahHVKbjay63ZOqoXo3K66tRVEl7fCI9wNfqxkIq8fkj8abXd6bLEj/Yj/E12F7e6OU4qFULRLqZYVi62vAxr0Qd4kG8JYJnmNszOJtpGhOOIiZgtVVmURadSzkl1MkmQLWdo+waszrbyRinpFaT8/vR/Qpqx9YzptOI3VF+LTI+tDeTlezXUdFpFJ8Qnr4jaDVyrEbU3orT61Am3zWPD96/mCPqcZiWqJMY3+ktsdUNYTEimL6E2Rrpwuen7V92zvDeVSlzumec+Lsm65x6iz/gN9Lli69aD/SkOjheitrlzo4ew5aoEw0uu7jM+A09vnotrWbCTrKscGEUA2yix1ivwk9EQf/64C9t08d/ssH2wwCKv8N3HHaTgPMEBjwE+VDio9GkJV6qnHt3SqlOmdaFMdd2re5jjQc+M8XjJhRfDkjhPUeFmoY8Uv9Mdo7JD5PRJlvFazbVqga/8utiJIfM3lXQEmjJ3s7BMle+qnCJzoXRwyDxIfy4XvjHD/ajC20uq/CGJ5Xc6Ob7iT5CUtoROmPTmqic/jR++iDhT1K5FiQ/uj/DuhxN4rol26OBrr2/Isds/WmKt5wqZt7Ue4N37E3Q7LtqBLS3o/J1KKZ6fr766hpNR/HNtg9XnSLcSpkkE/sf0UYNBTXEiOI1ppkYWoRtY2OiFKJIFPCPD7s4AaTLDdDLEeDjC1as3hZxjQJ5lG4IzBReSFJY5SRWR5PK/MJg1i8S6uKuVWM15+eNwpibySKiwLVOSNTmf14WrnIr5IkdOAqTGmVSwOaYlLYEqfYIEG//j9c8OFt0CSFmyK8o6CQU06R1LcUYlZF0cp9jZ2VZ+E437gN9VdUMpdZ3ywVMpsEVli+ji6PEI7z4ci0qVKd9VNsN1SaD1EboszrGzoPZyZvihdJJdgJk1iamPjQRV0R+zzGBTLUvbDNNHbIZ4NErw3v5YEj9JtHP7VpkhcAps9j0MQgMOYtjsmbBNLJYLZFkhIW9KDZaIWo3nhseaZJAOcODns22U+IZqOJ4TEl66y4OYlP8mWabbPzUBpSCyIco8ble3mJJMI3bVxJVW3PG9en2kOxv0mklfN3wPCT9aWZFAJM7k33DbfPDvNLnL/SFxxv0hDmXhmN+Ff0PVnHSW2La8TiKY+8lCMv/jd9XFbZJ8xF0PH+4Lycf9v3v3NfGZ5u8kOnkctO+dJtu0X7huA9fBENqHWhd29HWuwzv0ekzfI/xO+vvrYLTmPcN/L5cL1ZLteDDsAIdnEe4dLTAvfJheRxTdZZYqC636fuU/L8m6zx1+fHE+UNqAahCFIoRVkpwaYXd7jsCeox8QSG3i/TMTJ+Mp7CJCy8lxc3eAKp9Kz3a75WEZL9Bqd+DX6T164OBPneLCm1anJvJ5x/Oksvb46EAW6ptbuyjgY5n5eP/hBLPYgWF3kXGwldRXKic4WGuvLA73uorDBFmqjWaKLLAdMfakekSqnlzT1y0K9CrJ0YVnJGjhBDe2DGythdIamSDAWx+cYpaYwphXdZW1CaC+iCDql/uKfpqsU0QxF/tqkS2Lf7bDlYQQpST/FQX9UWzMR4e4tt3B1a0u3n3rRzijt8Nrd7Czs4F33nkDj/Yf4eaNO/jS3V8Tj5U0S1QLHU2CbeUT0bzemyBKTwwazDVJCt3WR/WOXhjUYrGnTod+73kbLLFLXTWirpSt3yqhQaLsXYvKhLoNVpR0VM2q9FgSdWx9pxpV9a/Sy86VNnjLWCj/O6asZjn+x+8DQ3OjUe5Uaja1EFKKMrVwUnH36pjzSSr9LPxuf4Ikc7HVLvG3j1O8MfNgGaUEPrhC4hDYKQAq4E4O5IWv3+ySZcukvIXUvvpc2yZ5ytYKG6+3Y6wbU/gWU2FDlFQA5kssxwfY7Fh45foGApuqPAYQmJJ6enY2QpQkaLdCXL9+XUCNfmj/DU7sBCj8nQDkf/5bE6fVoAaPKgCBY5tW2XHM01U+jlJ8bcOcIHHX0LViPIxa8MU7ufbUlMOqvuhFwrdJSsl76hYwvo8E2WbLQit+hG857wowmhUOrm8o3zptGkwwdBCHaFkpvrv4Mvwqwh9eOxQgpKPr/9+zbbwf9QHbx9r62opQYwKshEdUwGg8Qjwdww7b6FkpxqktZKa0XtctvrqNgPtHnzweB+2dsqrsN8IheG9Q2SdqyZqEUz41KnBCk5iqRUYtWrQ3CdV28vdFIZ/Fa9ejnwsJwdJAnJb4enuCO5sdRIUpCw3boF2Dofx2nrrYnjUSPtuv6Ol3XpJ1P895hEQAUxP3D2ZwHFNIOi76qci5vteWBFgqqjjGktTjupBteMQJYoNYrzf18CONU/XUIjWPujWWz/NvSP7p13+e3/sX/bNlVBOyjm3yHowihFGUeHO2wGFRYZEDruXh9677WDOoZJ7BLpb4f06ohqfqlwUDZZvAcUHUENLGWp+p+rxw/NABMFopIziAFgQcO6IzJA4Xwo4kpSeZgT/cPkVatgAzEB9aafcTJQ6xplL+EC9qnCnkAS0w8khIg5L/EV/qnmsWyoTY57e2URpteJjhaLnED6Zd1ZJnWKDu/fe6R3BZEHA9IR60Qv+LTNbxUiCnQxJWWp15j4mXmzq/ojyUYiMxm3o9K3gfnrPsfA/JIf6U8AkFe+QeTtiiLlGhL/vx9BzA66+J66TwSvV3znm5EHGZ61rIsiVaPpDMTvD6K7voBSb+7gffE6nvr//6l+E6Bv7hH/4O8+kc3/72P0K/tyEpqXmRoDQVTtEJ6y+CM7W6SV9HulWXKjmq4p7VuaG3S5xCQoQ4h1ioJMYkrqTSjAILdnhwXmZIAImXOvmd6jtFtNlSwFY4k0pa/sf7QZF1VeXBrBLYhvKS5jkbjSaIkwQ7u3vyPiWwUEXOkrp4rvkEZyrPPIYTEv0x9MdyeN/aeON+ggwtWGYEq2QrKtAmeTbooB22BPtXuQmDLbxgOud54JvAyIbicKXw573JO5VpzSRc/S5O5iUSp413PzrDPCoklda2Q/Cd2fIMyewYN3a6uLHbh12losblMDWdznA2pLdbgf6gj92dHSHdSGopjBkhSVIptDLtlV50OkyERBsfHPe0p6BWi/F3En9yX5mmdK5RFabCJiIh6fTaQReN9e/6e1+8prgd7psm1/g7rwmSaT/84Q9leyTUuO/K6sRBHEVCzvE/RQoCy6Xy0aMijz+5DT6IN4lL2b3CIBMSeXyd34MYm9t49913RWXHa1CHYWxvb8sx0MeF2+C/NenZDNXQRVu5xhqdTtrDXJNwxMvStVEr+fh+rezTZB+vRgk3qltvaZfDtnd2jtB2Z5mYOBymOFtayJ0uIrFLLkCemONUWZwvaC7Jupc9Lv9KbY+DqgIkYogoA+0SvreEY6Vo+QHa4QBmYOPRozMgD5DFFXpUqqwBabSPPDmDkRbYGuyg3elJ+o7cLJJ6U8qCmAMQb+AsVTHGrbAtEdpZukQUT/HRw/u4fvNVuK0NnE4rvHPvFKXTQ8KWA1Y85VETBLrSIgoeLt7qtEBJxWQbn+p7IQg4bydTg726bfj/LRhVCrMcou0tcXOvh14nRMbY8UmJ+4/GsIM1SYmNaXpUeyxJfDlbyj4x/73JNlxYwLHdQY73ZwEofqUu3Od8WU18KJNqNWCrqh+r+PQH6bRMJMvHuHW9LxUxkzHcBPbiuUj1Gw1SOXGOcHRwLOmm2zu7cD36vqnJXqt49GTfVJNeBEW6gsPnV2ojaZdVJJdW2TWrXHoi5d9yoqKkXdpgSVrUpJJ00AjZVStlJZVOqQMItpQfP816lbxchX0WKESerdt9CLJ4/zAYQTXxsN3wf/p+haHFqveTDNq5ZlUf5/oOFdWUDsow8Y21CrsOPYEyOHaJP973Qe0eihiBS/82+omwLZlEogJjTbKzqTbTraCqyqqWUOo2Uq0NnBPTAvhSOMXr7RKlLMAq+I4JZBHKeC4ecZ3QRYfpr7RBdpTXJk1jt9Z7CH0DnYCLxxJlSs8jjjEW0jxHFC/FWsj3QvyHNw7wf5zchM8QGsLRnMdTAWvxL6rUBK+GGwPRYikdxyS+1HdS18/quzbIOn0t6WqeUnQopYi+HjRp19wGP79DlTT3ORnjDzbvK9Iqo0VAKqbc946H+Ffjb+LV/G18yX4kaWXLeCmVch7HPxm/hrhzXe4VAqh2qyWm7lmWwkqnQogZXDz3rsj15SRjFMGaLCY0WSleUaYppsJSrdSKOjWECymngyhW37VmffX34neRyi+vc3UHr861rAOExFMeSFK4rI+lRHrQ66pyMJlnGJgF/pO9FJllwgs8VGkGh541aSl9bVp5/XGDiWo1UsqZy8cv9hEgAceWutkswe52GwH9ZPISB8czLJaZWF0sIio6gF7bxXiW4uDxEoOei72tFhZRjkfHC3RCB9sbviz6ux3lh7VYpgh9C0enUe2PFeCVm31Ijs/lVP4CFwYX/BzEaLTvqqCvao4/O3VwHFMB7sg4859eT7CWjoEiwL2pg7djDzFLtdkCVUGlgiFm+6Im4UKoPvhcBOf0Ia6N7xXJRr8qVUzjfO6XC5wuC3S6fWmh+2p7iavmBJXTRZJTMVcH4axwpiZoOEcTZ6pxmIb5ioBgojz3ocaZMs+qv1E/WUgOYFQR7PIM//dRD5UXypjG+e71YI47/hKW30Ocqf0X1dSqGPa0Sv/JA/0JOFN96xc4L5dv+dmOQK2qbHibKnKYKjKy+iwIG6iKsQRm9NsOkMdKjUaMlbPDo5TWyEcHB5hNl+h1+5JG6ngstpHw4bX3ZBGvuQZp4kytqNO4VCedagUVX9fKo+YaRiv2tFctlXUkUoQHp7K8xjEyz2pFe+01K4WzQtHcxHMKZ9bpx/R7lLlb+j3kP3q5WbJOU/O4tFlGEXZrsq6GCeo+IM6u120r0Z14i1aSkGuQZHFCvHE/xzhrScHXNlNs90145RihucSgHcJmS7JNJRzJSgZtqS4Bfex0qIDGVwpslGILZTHdl4GGJpAaFZYVMI6Ag8cRZpEN0wmls4UqPmLMMlnALGIMem14vq0sPiw1IvAobK534TsFui1Lrg+SocqD3RTSkh0fFrtFslLUZySpur2u4HGupXkOOc6xG4THr9dXHR88xg8ePhSCrtPuKBxYk5I6nENbqfB7auGAJqqaXQV8nc83FXa6AMJzRTKaY+yjo0PZTw7tsravMniejY8e3IdjOzg5HaHd7gm+lDVDjROJt+kNTWzIIIkru3tCBp6eneJseCpKO56fr33ta4IrtdJT29Jw/0jqac+85ppKr8s0Sa2DNJrnW6+PqGjUaj/OIWIPxGu1tEREQJ9yhScZZETLA+Vty2ssy0pEWRtv35tgUYaIDQdxVUrib5XmsMmlyHWjOvP4uCTrfrbR9vKv5QjUwIQy/SIX+a48S7WDyXbYIXqdLRweksjoQIW+PsbuZo7tPoBFCjOx4NNMs+OLaa5wCDYrSzTj502gwBQnJo7f8TyH63DVneLhoweS7mP5azC8Lbz3cIjU8JCWyrNBi25eysliQiYrmRyMrQQVUyTXXdzaW5e2XMNs4YdvfoSkbMP0AuSliuG+SM58/L40Cbr634pRUf8Z0iv8Ur7K5UZe7AhUhvLPoNeMCwdGlqEblFjrFtjaYLtNwbAoWIaLjMo5IY4UocLKjwpFUR5frP5QXaXbJPWkp4mXpkdIE0jpCUJXZNX2WRE7H8w1WLhI9HGbnJz4+Zygmq3gzSOg91lXB3WVVW+32XL7rCOnq2/8yUnyX3y/wkjIumc8GjLAuvl11UKk9yOwLfzWIJLgmaJkm3uKvzj1EbFlsiQQZTot21aZ8Fz7kog6T90f2kdNjsdKSFG/VpLEV2QsTx7bGyppkbDxa70C14wZ6PEqhBt9yggiUWE+m8Jm1xGTylj94lhXWei1bbQ9TrITCaegj6Hv+EKkJnmKvGBS2hzzaYQ3J238dX5XJnMCF7bcajDG76TTumRUZTKcmWGxiICg9o8ToKiAsKotnPsbCoFVE3PN1lF9jF/kiqd6dM+LREF3xz5BNz1Als6xuTnA//LmBjqDHQyqMcIqwcTZQM8nGezhIG4hMs7DIwiYhVybn2BcOrJIFpKO54vpw8kYpa/MgAW0g4pGqlaVMo4hF/x+uu2b341gXhYbdSqu/r76vtDfmQQolYOyuJBUOVod8F6pnf6pg6lVLLKOrhfSbNMtqgCtPMPvXbGQsh3XjuE6BaqYHjMhipRKTC62X+RoXr7nl+EIkKw7PpljuczE50qHmxw9nmM+T6Qlmkb1X7kzwHyZ4aMDdgW4WEYZttcD7G6GuLc/w3Seotdx5b00wqeSox3auHu7j/E0xXv3J/A8C6+/qhTHlzZ4n+bqUDhT/idKWgPvTy3MMwNvjE1shCn+i9seMC5g2m0cxTH+apihdFSwWZVxAW3Bpl9sTdbpuWFV5KoJCSloUUnPhHIqacsMRTJDavgw7QC7oYnfHoyxyNiJ4YuR/sv0jqPCSLy6hNxb4MejCh+kPbRYzC5K7PoVvtMeYpl5MEnM1DYCelGsVcQvjjN10VpPlFrh92nOz+V7f5YjQJyZlyk8KxAhqWcU6PgZtjdsdNsFAteQa9ixmDbNNHn1abx2qSRiyyPxJudL3VJILKFxnFb967lS47rmPmvVuRS76nlZ40X9Po0vmziT7+HvDx8+FIUXlVNNrHoRZ0oLek366P3T79eE4EUcy/c3i7Ea11I9RaXVkw+1XjonkVTHgyhs81zaSYUYNx3sTzwcTNh46gmmatkJbmwYCKozwXK2G6Cy23A8WjVRFas8mZutofr7q31mE3sGo3Jglj5ArGlmMP0c82wBK+hjOPNw7/4C07REQsUvVf6lwplsjY3jBUy2P7MWbVaq8wCm4MzAXsKpZvDMAr7lwHM88U9O81QI3JOTITIm3pYVbt26KUnAbKdV31nhxU6nizUJnWChmOsVA+PJVNYJd+68Kt9RlJFiH5XDtFWXgiZ69XipRQL63Gjs/rz7gNgpyhPMZ0ssZ0sspjPMp0OgItayMF9EuHPny3j06ARhK0CrQwsCQ4Q6QdjCQEhGYklXgjIYOnH/wX2srfcV5mRxOwjlHPE7idKzDongPtKrmc+TsFxbG8j5JJnHnzw+JP80Sa3X7kJ01j51msjWabsMnTNs+qOSb2BByUaZZzDMAlkRyXqBhX2pDhdzTCYxonIb7z8qxds5MUrExQShZ8JISjgVOzzoA34uzbkk6553VV2+/gJH4JysE1+NQpETvMizdIG1VoRrV67h8DDH2SgTdZHvJ9jbduCbC8weH8ODJa1ktmuJqoSDBSWylEynGZloZcYu5uOuD89qoSxiVEYsi+F5lONklKK0B3j/4Qh+fxOO3xaw9TJBlAz4YIJXAdOiifECba/ArSubcG0TUVTivY/OkFZsjVVGqc2J6VkT5NMHuEHOaZZBrwwvlXUvcD2+3LfIYp5y+sqElRcIbEilc73H56YUsWN8NkY0S1GwkgLlK6eBAhV2V65clcmCEeK8N+i1oMDDedKrllRfBEX6mtFARQMC0bzVIKlZ6dLgSn8+94W+EZyAup0OLPvpRKvmtvU+XVSAalJIK5ouHuUXJeuk9UcIpnoLmqkSO5869oKVV8PBb67F2LFzSVs2ywwfLE38eGTCMQvYTCClQlAMeFVFVoNXDR4EADb8zpRhMYUabNmXZl9UNDc2SNiRgPGwbmT4Tn+G3PGl9Y0TcJGyomvCpRdMyvAQbodJXwlMM4Bjmwj9Aq6ZwHcNRNM5WkELDsmeMkOWRfj+owI/jnaxAFv4SRYqYpH7qEkqKgtZkLClXV/JbjgGno3m8B1DCD7+Lu3GDd+1czJS9GG1iqMmKT+tekeSMOUEqOp4xSTdWIjoiEmtfoDjBc2iTXTaVBnyGKnxnt+HLdAaxIWI8WgUocWx3VHXnRi8EwxOj5H7ijyWVljbPjcopm+oVGAJqNWFQvBIYKnfrxUAWjl43lbEBTYDHlSarJiTs9LLnigWW/jZVN9JQVq3zSgwyu+S5ha+5s1xvWVD4K2TyVgvpC1CFBkrnvnHpsG+3NHncmufxxFg29x8Fou6btAPsLURYjpLJH2Sj+EkESLuy3cGsggazTLcuNIRQ/LhJMLZmCoYTwi6NGPhwIDv2fJ7FGWiTOX15TkWlnGB61e6K2XV5/H9vhifcY4zxYC+DorhGPHuWYwP0zaurHXwnXCB0TSF55t4L7Hw1twTFUqWxMrigeONrfwxlcpWjQEqJVqNyfwkm/6l0lqngpNcI5c21VFENbaHf7Z+jMptwfYCNVZ+2nH2E0+KKi5wbjLNDCiX+PtJiMOiL2PyrSDBV4MpktJTwRmcD2qP06YK5JPP+0WcqX1dZbS97OD4nG8acrPEj1Rvg9YXXQ97Gx567RxVPoZjGnj04BFMuMiKWEUw0FvXUqIGBgqwtY/qJbYairq93V5hxCaObOLO5tfUmLH5U+NUPtf0sdPkmiIzKKiAmP7fvXv3KTuOi5hR49YmXmviXo0lnoUx9XPPI+vUfcD7XBFoOqWdhJy2ymCxJHU28d7DGSZL4nwfZTLH3sBAyxijH5KgsURd7bBTrOXDdZgMrdaiev+bCjO5F9nGWzowKx8GlVZGipIYysxRWD7yqo+3f3KKeeGidAPli8fWd4a7UYlLkQfYqcIOjVzCJXyPrfBA6OVwzBQtz8Hp0WNsbWzJ/U8/v+Vyhvl8gf5gTTo3/CCQ/SR2osUHyVuSWwRF64MOrIrqReXjQJz8ox/9GHu7e1gbqPWJHENRtilc3iRq9Tijr6Umkfq8W0csQNyXUwAAIABJREFUtJRln3jdy7ibJ1hGE0ynIyQZgyY7SBJgZ3uAfr+rgiBCrvtLadcl0Uj1M6173n//fcF5e1d2BGfyvRQnkIDToW9S+G61BBfq0AruO+8XjcF5fetkXJ1Iy+95jiUVic3t8r3cHu8zbiMIXVkrLGaxdP4pn8QUpm3AtJkMTsBpw/aYSGzidOzi/Y8WKO024jJVOBMFLJK8BYljA4WlfRsvlXXPu6YuX3+hI3AOolQLgVp9i8GoUSAwFlhfG4jk+NHBCFnOBRcrRSVaboHQKaRqSQnw5qCLtbV1IRTYNsU7UJIEax8xDjyddg9WxVQcVgvmsFxTPEQqu4+TSYl37j1G6bVhOBwEc5GMv8wHAZwAO0lA5AI9Q7/tYX0Q4uj4DJPIgOn3xICeXXTyqAmJF6s8PENdt/oCur3iZX6jy2190hEQso6TPomTPMFam/5lPbggURfBMUo8PjhDVToYrPdoPCOTBQd4DuQa5GiFEAk7ek2wGsjJUwMuXc1sgha5dFbklrqONfDR5IRW7ulqj36/VsLpajvTmWj8q39/VoVUf7b+jJVKrWbWNGH3rOP14mSdIsyUKkqJ3sT4W1/2imuS+mRgG/jt7hlcq428oMptgT857SDngssgvUZ1mSo/aTCxUhXoFqMnSMG6HVRaqkgYEobkopJj63tZ2di0cvxGb4nOoI15ZCCOSQhSvUdfPsAxMpTZFIOOgz99aGI7OsSNnU0YFgEG0Gm3ES8TIesCx4ZrV4iWU/yvb1WY2AMZ09gaSlKLY6ROhWNrQscukFsBXJtkHFuLFdC0yhROMsSo6glAkGuGxQAhmOoDJmi8Md40f9dj0Avc6koZqtqfa7pO0hSlwhoPMSvpjdJCNj2G0xnIPupzSeAki2HTklYLc/IRhmUHrU5bvgeJOl6nURwhqBIUbke1rNrWKnlOA3WCMg3q9bXF65EqEg2gBCjW1xIXq1R06qRXte/nbWZ8jftFYlcWo2xLkFYdlcxI38YoJbFq4D9fj7ETeiiMEgZVdQYDTSxUhSeLpdJgoehS4fwCl9MvxVu4niNht38wxTvvM+m5guuaePVGT8zqT8eJENhpWsBkO1OUYzrPsLXONikDo0kirbGuY4rKjkRdp+1K2yuVefSpOzxditKOLbVf//LWJVn3qa+MJs5USpmVGgcZ/m7o4INlG//dqxmS2UwKIn9zUuKtmQ/b4thdSks/FdJcyLIownGOWE7GERaQhMhX4ykTGFnopSqaybL01eLikkWkrgn848EQSyb32a4KbHqpZB0LSrRjUa36xNEcn/7spIvctnETI7zWzaQNlgWjJ/X155jhkw/xJc781JfgZ/gH0hZNkpg1tizCte02ru8EQDaEa/K6NfDe2/ewvrGDdjdUieQNtQ/vBaqnSFCRjGA7IK9rnfje9IN9Flmn51j9FTUZo/Er/14HEqwKiXUolCYMqTSiuo9tinw0ieOLSrkmgdfEmZ+ESzX+5c9PJuuoyFcK/fNtK6ylC8VSj2RbrJj8p3h0kiFigI3twC6m2FuzsNWjkx7TglXgDMcGIfLr1FGtVmRxULW717Y5FvGbDaOgnzPHlgy5sYDhMqDQQlq28cEHQ8yKAJ3tTRwe0yaFBR1HWlZdq4KNVHDmRj/AeDjEZFphfWMdRRUhDB0EfojFlEFIA1ln0mFnNDwWEndjc0sw4mw2lXWo7uYhycQwNNoG7Gy0EZhLOK4twY5EksPhCGenp9jd2UOv20ESp0L40a+PirXmeXpSPHB+Y7wYaUelGYsjFiy2F8siq0DQ9qSV9d79j7C9fR1l5WExOcTe7qZa+9CnGUCn21MY1SRxluEv//IvcePmdfT6XVlHcH1FdSdbYHm+eQ/wQTKbD17H3E9NujXXYboLiq8RJFJswfOtzzXvHV7nFD9wO3oeIrYssgKz6RztMBQFvcgl6Ycrnsc2isrB2XKB0TzFfM59pyLPR1LECLue4GLT8FFmrlh4FUa0KppcKus+w8H3V2PTT5JH0p5Uq33kpi1ytKwC169t0HscB8cTjEdzuSB5g3Lhu7HmwLGWmJ89Qss0cOXKrgwuXBzKgM8BkMy/JAQC0TJFHuXS0+95pkh0o6TCPHFwOMwwWgBzGoKyjYp+XnVb2Ms6HwRukuZF2CcqHaZGlui0fUxnM5S2j4xy2LJEYNFsP5OBs8nOvziIell7fbmdn/YIKJ8NRypcTrXEzsDGtd0QrjEXI9g8inF0MES7NUCn35EACd3OqsGCHtRZtWHQA6X7vD/oKUGjflZA+drHtcE+e99Z3ctlEuH2dZsht8vneM1pqT4nKabB8rN0i0JzmxogPUs19zzw1AR3mij7pDZYrQAQ4VhN2KltPKOd07TwnbUlevRncfpIkxiVmeLfnPYQuHQxISDj91SVU626alYBm99z5d1GAFVr0yiZolJWeQjxnrbwnd4Md/d8DKeVFAJS6tEFVGRwkSIwE/zVbB33hhm+ZT3C7a0eCoNRNqVqiyptBULyDJ7NFV6EP94P0G/Z8KtUWkFvtyMscgujqETfNyQp+/87DnGSO/DtAo6ttHPiUceqZhbjdF5gc62jfAoJHi+ObRfrEpoN/VQXf+2lU5GEqxd+ddDaYnKGwHUxLzx0afRMn448Q5ykSFnB9Xrw/UDOA02Ps3iO3sb2qhotgIcegFmE3Dmv+ov6URv6imeNAr4a+Gmim0bXbBUWoq04r5DrRbsOxuC2ZBskWDlWs2V41eJGYjZX84rwxiRiTdCKLsoLfKs9xc1egEBarQ3kvT7i2QQuqeEyoJsVKpMg6pKs+1SX1S/4m0nY8Z6TAInadJ54Q4cV8q7QpB5/SsAEF28qK6cOmWCRUhH/OR3Ea0N7vq490vh+Bkzwv8s22Be9KM5xpmqDVT6tmtin6vrDqIW3ohDf2s7xqjcS/0HbCjBPgDfnNj5KqFZIkMdL+K5KHVStTip2qI4+EiUJxwt2ZfAW5xjAYgUfFOemDJe4sQT5u1lSwvJ88autXV9f9As9530qwdLggk0KS1TxZ/hoaeEH4xb+6cYZOi0fGVXlLGhTw1GHFGnv24vkyNMf2CTrXtJuX27mpz4CFbim4JqIOHOBG7st7KxTZTOFZ5VIlyneeeseXrl9F5ZPYlkRVnyck0YsRjkSFsCiMA35eZ2zLZbYj8r8qA4AEMS1am/4+N3mvaavLaqN9Nws90hRrFoH+W+u29555x0pRBNzNrszmp/1PJz5cWFpzb97Hlmn11vsVtAkm+5G0VVNKvVpgZIbIT7YjzGcO7C9PuLFGIN2gdt7AdY6xF4L5GmKOKv9LF13Rfg0MbvePypiiU5NJlizKMxANitFmkcw3ABlFeBsmOJwlGPtyh4+eDBBaXgoShY5GTBQSlDOIAS2BwFOT06FTOz0B4jzGCXHPpN+UrRnYRE7g++UyNIZ/XhgWiogjOSktHZK4JEK0ZFwD9fFoG1io5Ui8IhrOdYxDAPYf/hQCtk3rt9AmuaSREtiTdRw9aNJePKpFxOhnF9jKkSEVzsLoCZKpq2jgOM7Qtbdf3iA3mAXeWHBzMZAyfCSBaaTifiBX716DV0SdjBwejYUMcWXvnRXwqE0CcduIh4Dhk8QMza7LdI0QxiqVle+R8b2LJM1GB/sBCGhqVtnef3rNbwOPdNBGkJUpxl8L0CWpFK8Duizb+WIs6UU6rKC92kbcWJhUpo4GM2QLCoEblv+ptXxsL3XwQf3H8O02shy+qXS5+6SrPvEAfXTXng/9ej8S/+HF1VebDHixU95MOWiTL+q4JQF1gYuOn0PZ+MzLBYZ8ozmuR4dzNFuF1hbN+AVc1TzCfq9Dvo9knWqf1xICKYDEimZJvKsglmayNJIWh34XJyZsLw1/P0bD5GabamWpDVbTyD18h4EUSlsx0NpuChyBg+o+G1KWCl5LR0H8yRD6PvwREVDtYZqDf74qoNS0KiHXnHXypDLhoSXd/p+qi1xaiH5ksEz5thZM7G74cA3EjhGhTzOcXw8QuB10FsjacOWALWY0GOJbiugXJqVx52dHZkICKb4HNtiddVHT34fV/3k69pPRLcC6vdqAKYnHi3V19VRkoS8n+hdpxNHzxc+5wEPejvN6pkGIufqOt1aULcp1i2KGtyJZ51de9Y1bkEdEiDgTauy5HWlbKjXTmLMykVxy7bxG94p2uG6mHkzvOZf36+Qs5poMXjBEYDDhyzg6sCBFThsEFZCbsl4wLGpVuNp4MAU25zEp4eWZeArxU/gWRbagy3MY/W8ZZZwygh/MRpgXPl43XyI39h2MU0qVI6FpDSQ0gSd1bGCjQ1cZMWiwJTR0lABOlSS0VeNC0NZcEqYR4WTxMZ+4uBRYsFzOMZxwanGGLZvOOkYRmtbmYkLeUTVX21nKabA5/58K7XhhedWQ0yTyFudH6k+SPuXUiyqcUnaW6loS5awwj7iWCVst3wV4MP9s7MZUku1GfBxNp5LWl273ZGxXF9TmD1GbHdFVbpStchGGqm2ktinklpVKwYTAG3l/UklDNvXxLC63vHVuax9albBMEp5J4bBVAFYKgBm5exnEBwbSJIKZpHg9rqFbwxS2CQq0wRjfxt/fmrjdesxXulZyCsCbe4Hv88lWfdTDaeXf7TCAS+yWL48XE2cqQs6SumrSXqzKvGnj1yMTdoEGPjn1x6iLDxkKRMkqZBL8MenARKOkVkiRvVU1zFNneOLpImKF6YmVWuFnZD5yrdOas+Vgaww8V/3HwH+AIXtI6UCmDTLS8SZSmNVwHK4UHaEGGSR2K4yzPMS3cCA4QWYRjE6vg+rJlTUd1G449mPizjzvLpz/spPVeG5vEx/5iPA9YEBx0wQWHNc3fax2QXsKgH9e9O4wE/e+RDXrt1E0HnSD7upPOf8S6KCxIxOvGTQGedAKoyoCGpeH88qxurXNZmhLVqUhcQ5tiWJQdJCF4WJLcfjsfxOfEmPZiqTzoPDzrtDmp/7LJx5sb1SY2iNQ7lv/F5UEZIcvHjNn2NjEiXEDao4J2OGRcsN4i+OI1NYboijIfDgCEjQVqFZ5QwdZ4GNdob10MBar43pIpb7i8dYjz16v1b4hmGIJfEBMSa3Q9UYfX2pJmPYgIMoobqrjXc/PMHprMIyLdEZbGMeKwsRKuuIM+9cGcA3Exw8OkRsDDAnWeg6iFicNlsoShtGSZxZwKwimEgk7ZZezpKSXJNRquumJi3p/Wtb6AYVbu+Q7MuQRnNR5hVpjNlkgsVsgbt3X1eilMpAyjALU7WAavx/saCqn2+uE5prmSbRqhK6qXZ2SE8LzqQiMEljHDw+ksTrvau38eGHh7i204ZnE/+ZmE5GGA25ftpGq0XyK8EPf/QG7rx2VzpO0kTZVuj0WSo8eR/wodVx3E+ui7j/WinKa5jXMv+OuJT7yvfw9eZ4qsUXWhSg/RbZjsuQDIonqKojEZmXsSoKGxYqMxAl3dHxAhM4yEwPNFmg/znXCDdvbqHbt/DXf/8Qjj9AkrFIQwzM60iN5ZfKunqAbS6q9QX2M4+9X/gNNBcrz67ScUHsGZSQztHqAJbDYIYA0dxGEivfJhgzeGGCvpsiHx6LD9KNa1dgGiXSmDJdAjAORyrbh+1ZHJ5UjmOKKE4kracwOvjhm/vIbLbJ+ShsCwa9iT4xffXTniQmRLIqzuY5NdBQ4eHQxcSGmOBnXFCyRY2qjvoQNdWGzWqT+vRG/19DKaNaM5SUnNenkH2/QAlyTTXWpz2Kv1zvN8TqzHdzrHdLbPYgpvq+VSGeLxAGbRw/plmpg/5aTyadiw/dgsBzeXR0JGSdVgGRsNNGpfQd4XnmBKM9u5ogRE94F+XovFb0BKIr65ro4PP0MCEpSPDGSYv7wIoTSTsSeKvWwdpYmBOXnqT4Uyv1OJHxvUoifv7QCgf92XydZN3Y2VT6NR02UIchnE/otWSrTmdm9W+xWCKkx5lJ5Ukmi5Ub5RDf2G5jltLQu8JHiwzvTCyJ/aASxmdLU90Outp27XXWFJ81QwFkcSLrwLp1X3CkuheZEm0kEW7YZ/jGZoU8WJeFHAsEj+IW3pi3YVY5fi37B/y3v/+b+PBwhCOGeJQWciOAYXVQgd5zBsp8ibKIYFkcJRRw+KRHlOX468cFpkkOg+2vDEighs7xse4ZmBrdmqhT5r9CrtXJqRKq0ayWr7is81ZZRZLqia/+2QiqIPGm5kDp/16dO9oRsNp7Mq/g0HSZ6VWBK0RdOj2TOHonaMNKJjiLKgTFAkZ3R5GUVQmq4oR4i84wTNhMmsNp9QTUy+fR0L0m4pRJMEnK2tTXUX523Bg9TPXige+hck7ukfo76dYb/i23o8hDAh8Cdp5rzkF1UqxhYzqLYRguXg3neH2jgsEKc57CDdv43/cHmEyn+N3wfdyk76QZisqSFeiXq6R53lVx+foX7Qg0F3lftO/28r7PxYKw9hV58hOYvOhUFd6bp3hzGeBbWzGu90NUM6p/eP/TJ3OK//OohSgtUGZUlHgqfY+FkLojRCWja9eS2k+2TommetuwXKybmYQ7JBznvRZyyf3KXzpZR/uEhJ1iMmcow3JiDvqlpkWGggtxmLDYGlaP80214dOE3SfjTBIqfHCcVv++KNN+eWf102zpV+c+IblToh0U2OiV2OhU6Li5CAGyKEWr3cNPfnIPu7tX4PrOU56pUsiq7VfY/kfyggohEi5JEmMyUYVhYjSGUegkS+1D11yXaAylSbgmsab92TQu1O/h39O0nz+psON2+fvu7q7M8cSEusOkiVF5LWhiTivoqQbURMjFa0Vf1/wbbp9k3bVr1+Rt+u8VqaSKz0pNR0pEDEWkQ4KtoUfHjyWAwcRELDvioos33puicDawyEjkFQisBQZ+gq2WgW5go9Ntr1pdtbJQWip16q2GVexl1gOJwEviL1XgU3mBKuxqsTTw4NEI49kSrd6mYA6qvqiiXe/62B0EGB9/hMcnp7j1a7+Fe/vHGC2WSCobhdmCKTiTQoIKeTpjRrAo7kqoguknPRy20xpjJMsx6M7rmPTCKzHotOX89XtrQm7SdzVOuEZQ5JZuAb5IpirMeN4NoYm95lpFr1MIzfM8kRAdKuvEn61iGEMG03VwdDKC43YQpRXW+yFagYPFdIKDhx/i1o1r6HbaePvtt6RoPZ0v8ZVf/5ryU4TyfCbR9tZbb8N1HSHhvv71r69Unvoe4L5qRSqvb3Y3cX3DFlo+uC7jgwSeJmj5uybsdGFEq05JSrueL+udyWwinX+ObyPOKlRWC0dHS8yXJk6iEjltf9h1Y5TYGnTE0/bNt96G5bUQdjdRGCTjDdgNNeMlWVdLgS+qRj6+MvW8W+BX6fWPI+sak3zFC44s/xKVQdY7xdbWNqK5gcVc+VKxpagwFhh4Oda8AtF8KgvUa3tb6IRcyKkBl10lbC8R74C8RJoukeUJwlYbpt1BWoZ4471jJKCtuYOcFRSCsJdc8TRLmrsakkBrWJ7yzUqXcKwKZUFJtQk49EOhxFcNXk1iq6mCUldLk+hsgFODBJ0iM1YKE7bWiXva5/9Qh/FJk1E9QH/+e/PZfmITEFCRU6YRWl6Om1dbGLQK2CQiskKSmJZxiv2DQ3QH/VVK0cW90+QCt8uqJwGMJrhIzHHAZ9sCKzwaeOi21meBFT1R8DVRDTUIPk38abm2vv50BZRAiCBnf38fV69eFSDFCYkP7ouOOOfnE/Dpv9f7o2XjzUqanpC1FwQnxD/6XinKOqqgNFnHY7ma1GXs1a1MlOmriv5yGalwGbaDOARaPrbLEX5ro0KEADlJn3yBrpvj/3rYRVSo9jWX3hu1T50op1Y9Zkp/JX4XdYiAXMeNtlvdjnvOcxFsWXDyJeZU8nptUcMJwUclrVFhLTvCf//aBFZrHe31TTY6IC4qHA8THD5eIs3otemIb0VVMSmaY8LzyTqqPuxyhoNphHeKq8gsBxVVxgy14bVIAKrSEdgLKmTdCkzXC6xVwu4TTKUOVDj30NTnQqrEcp6UR5IUBZS14CrIwrAMpBkB+EQWDrt+iqPUh1cukMKFl41Ren2URY4NL8VpqgyOSZjxIaSasG1LpExWzqZYGuGqfVt7LGpApFtj5TtLcIVSJzuuSozVi5MmqUxPPNV6SFCu7hxpd5W2RIaS2HJtUWEpHmR5iWIxw6s9A19ZK2G4PowiQeAAfz/r4/2pjfF4hv/h7gKLpIITdJAVtdndZzsEXW79C3QEmvO/VsF8UefOl3vaPomsa6jCqEIglqwWmOUR/v1RD3vrLXzdjxGw1cpgk9UShrnAvz3qY5nSP5MegzZabIeqIZUqLKjRU5+fIlcm7LbjinepV5X4J2tnyIwQmcmSQwWL4+ZLxZksMlMlw8hxHwaDMagIJs5kUZgqZ46nNo3MiTPPE+j18X9atfkMnKnE7Y3WRiqZabGgChw/j0dTZdX8Dl/ENdk5zqR3FxOLlxh0Tdy8EqJlR7CLWFTePB8kJe5/9BC37twWW4mLj2bBlN0bnBfZsUHVPk8ysR2JCHrZ8d9bW5tCZhH/iZ9r3VLbHJeaSk3+m0QN3098R5KMn8nfNTHD78PX+Nl8ntYr/J04k39L7Mn38N/EqXyNzxF/6s/SCqiLRKFgyDqQS5M+2v+ZmJnPabKO7b7EaQwgk+gG3ieGiTih/QVxTInjx4/R6/fgWHN02yFKo4c33z1FYvQRmx5S4q0yknXpwKvQcnJJYyUBqvG8/jx97DUBZDlUpCkAZRpWXVDkPaq8cumVrFa/TOt1cHD8GGlhYHtvT9ovwU4t2nAUMfYffID1jU1Ufh+htMHmQuI/OJzjbJyJFxrVehU7esBCK9fMzyfrSAgiHcEzM3z19RsInRxmEUvLaeAH4gXHsCTLpDCGKuZz6wF97em1gb6O9e9KWKJMWpqKSC0KYJFZgm/zSgK7SNpxaZCxm8a2cXw6wtHxGIONPcFq7C45OzlCL/QwG5/g9Tuv4MMPP5D1SX99Hb3BmlxPHM953fHaIWFNAo4JxRRH8PoghuTfaEypyW1NPHP/eY8oRai/ui+0eEF/F66lRAEpHoiiy0Ei7bQ24iQT30P6NGecddIck3mGh4+mqMwQldNCxY6aPEE3tLE16CLwTfzJv/tzvPLqlzCep/BaPbHkafpkXJJ19eTcZImbC+Gfx2T1y/OZzyLrGoCglrHQ14WLbrYRMsHVdzjYs4/ehWGrZNXKqiQZdr1VIovmyBYTXN1eQ6/NdrIUYRDCchzlBVOUmE3HsB0Dp6cnElgRdrZQGF08OFygcLqSuFPwhmBbwEsFUWyXiiVZpzJt5EyY8R3YRibqujSJMF8myCq2TNkwbaVE0mz8s6uEF1WJ9XGVAV1NplrNxBZgcaz8OTx+lci6Jiiw6ROazbE5sHFl24dvMDo9g1VYGI1nOBuOMNheR3fQUdJz8UN78tEk/0iSkazTD01+8TxzwmF6EScXTio6JZTvbS749HWkCTMSbKwEUSVH4KMVdPp7cJLixEWART8T/rx586Zsk60EBE137txZ+enx80no8cHWCSrw+NCVKD0pN0GKBlB8TZR1PwDODEasKzJJyCBRKajrW7VscoGljGJFuWCY4qlCc28KoqgiiKMM7WSE//JWgWUVYFGaUn2zixSPZib+dtqDbWZw3dqbrD6wzWrwqsVS1h/nrZMrJd1qaaK8NGTvKgKuCuvmDO+NTASuShEkEURg8Tute/iDX98A+aHZYoGI4Te9NQSdTZyOUhyfJZjFpShtc4Ngh/4lT4Psp0A3zc1JmFkW/rcHtnxuVaYo81Sqhurck8AvZZEpfnZNtVy9QT3m6GNNolKfA6VIY1AOgxPU8eC5ERUvSxESqKJMk+uTpc4bv3g0RulvSmIX0gX8oIX5+DE8z0eSV9gLYozRk5AglfzLiuw5eEyTVDbp2xUm47Fq1TFcWYDSy48gV+/TMlqq6wcGvHwqysXKoQn0OfDX90KToNPHVMzipb2NrQ9cbLiCf8RfD8CWl+G310aw3a4YPDOQiNVp+r/864ddTOIKW9Up/uDVNuKU0cCOeJVRrXD5uDwCL3oEmuM//6apNnjRbfxqvu/jyDqNmXSCqUqiJodhVKlgxj8+GOCb7SmudjxU4jGs1DJltcSfHrYxXFKXRiWTXxvIq1YpzknKz7KUwgPHoziOxD/Osn0EJvCfdR/Daq0hM2jRYr50so77ZVUpXD9ETnWzAXRCB0bBMnSJKFpgEReCMxl4YdmKMNFq/OfjzPq48vCJirlaKUhYLKOH5y8CWadxzxeRqNPjgMzFTEM3WKRbYG/Lx846VexzuCzE5RYe7h+iqCqs7azDDz3lg9ZsE6jxoV67knAglqRXncZoOshMe9rxPSTR+DuJCWK2i+SoJjX08yQpSPbxfCjlniI++Lp4oxmGkG/EjiRLeD/xM4g3uT/87/bt27h37568j6QIuzy4HeJMYlTdSaTHSL02vzhmirKObbCLhXxPTSbK+0U1VVtvkGwybNCCkh0BtFOin+hoNEW310O7xbCuAg8fPMbRaQK7vY1RYiAxbEmCtfIYa66JvTUPbW+JIPBWbZRNhX8TC4vnXi0yUXBTqccEV3Jdx3A0sxBVmWO3JEzx4f6+BHB1+104toXAI8FYYjw8w/b2LuK0xHQxQ2VY6A42Yfs9PDxcYDjNscwqUfgyEIs9C/TLe96DxYXQJb4ssdGz0Q1KlMmYUVtoBT4Mtm9WSmVrMQmbHR51Z4y+L3URVa8LtAJNF1C1elMnrOprngFrKunahm3QXobjLrGaCp7gmLf/6AxXrt3BNKuwv3+AjUEHRx99gK5vge4rWRLh+rWrsD1X7g1uKwzoQ0e/5ESuNd5X/Emf8C9/+csrklW3d/M6JhGnr0HeE1xH8Z7gtcn/2IHUJI5lLVOLDvQ5T0kKO7R1sZFEtLkJsYgTpGWGKCvDOSrlAAAgAElEQVTERmcalTDtFjKaI1NEhBShb8C1TMxncxwfn2F795qM58SrCrqen8dLsk4bUV8gdL6ok8PzbuBP97om65pkU/1vpfVV45RNlp099YXy9hBDeAYuEHbQIp6+cy4cYw7kJwisCoPQgW/mCGy2H1rie6CqB6o1lKw8ZbQZq54Sl9XBInbwEaWmuYOYIIbVSLaPfpx9x6f7svWatULPt4T95w2alzlagYnNvo+2byONMmmronx3nlZYZkoVJ8N1M3jjic9+NlmnEhhVbz0nU0p6F0yW46zzC/BoKgZ/AXbnpe5Cs7prmyXccoJXrg8waFewqyXMLEfgsGpzBLfVQtgnOZzCMZgA9WwyldvkJMGJg+2uupqjJz4N2jjRkFDjREeSTPsqXKyUN68rknRa3s1qj66ScjLl7yQCOSFxMuK1xO2Kx0PKeHhDWk+HwzOZzHid3bx5SwAJt0kPEj44afFv9ILg4gHXEzm3we/wL/8aGJkbsthZTXBSatM3pFpokfzg8DubL+QeF5k97/UqlxS/xXwhi4c//LKPfDGE6blI6AdX0eeyxL857iJjqAc9MOrJTSZRTQrqJFuli6tDLVZRE1LVOyelVJukMjim/51SHgRVLNXFAClmmYm0qPAf9z/CP/7qVfiWjdlkJEUHEnJ56aKyejgZFxguS6S2g1xack2YNWD7pItV1Mb0ImF4SRXj/XGCrTDFO/EGIrhCuNFbL6FJLsk7qT0qBa/+T6sGZczRJJ0oRpTiUAgxac2o12T0ahKijupDrlfZ6mk3yL0afJLEiyYognUBVBvGBPdmHgYuj7+F8Xwp6ujY8MW+QBaNNcmrFxLiN1fvU7qYIKlMAenarJrXpJMvUBIsm5W0Q9PAN/cG6BClFTEWVF93d6WdlZ8hFVIJIDofGxUxCZQsqpBnSyPQTrVtG9jwMoRuhXW/ROixzOKwmYTREShyKgYy/GAc4u2hid8dTHBrvaOIZaqcmWJ2+bg8Ap/iCOix8SKuvMSZzzuITbKuiZNqMkmmEkVmVZLsUdQ2/QUWaYFA1NmejFUcTzjOu9YE753GeGveQVIqRRP/lJ5IMm+uChRcWKsERDWucGB04RuVkHWV1xX/OGJBW1l9vrQHcXIvcERRFzFcCSU6LRM7ay14loHFLMZskSDODCkosI6gC3MXccL5Tn28so44kzgjCHwxY5+MFz83su4i0firgDM5T1uI0fMS3LzaQ9vLRFXH7g3b8PHe+w+wfW0XbosVzAJmXidoNq44TRzwJ3EbybLr16/LO5pEl8aZWmXHuZekhF6fXCTstPebVh1p0o+4UpMy3L6eww8PDwVXiuqp3xe8qZVIxJLEqsSHJNgYsMb3smDM/SFOJWnXLFI/C2dqLEFSkN+VxWXuJ/9OWmyZXF/boBBPlSU9z0tJ+d4/OEYQtCVRlPZKwBy2WeC9d97H5uY1tNZ28JNHY8wrikNs2PxuhoHdHkPA5tKyyO+u8bxuI9ZjvOq+IJZSPsQqpIvqOpJv7M7gYJFKOBdJxCI34TpUx2aYTkdSMEyyVIIJ0pytoSVu3bqFKkkxn43Fh46tr0UViEDl4CzGNDWQO+wmI9/19LXxrIGJLcHcL6oHQzuCkY8waBu4srsGl0Vpy8VsEYu3cr/NQrPyD9btyfz+ct2y26Fuj9X3rn4Pj03z2tN2OhxPLZdFXA+u7UsYm1gREN6VuYzX9x8c47UvfRWTosKP3nyItU6ALjM1khmS2Uj8ktfX12C7jjomDJ+MohUG5vWn9+fNN98UX0Neb7QE4jXIa4dEng5N4XXIB+8ZIYKHQ1kDkVzWghutCtWEMt/P12glmNohmE9xeDDBbJaLZQJLwnSzZ7ddRQFRZUtQmc3nM/qHK9UgieN2m8IGdo74UkzmdNPEB7/yZB1Z2Ha7hShKZACRk8EJW5woteJAy8FrafwT8vCXOEO/tKn+89pQY9G9+shGxbP2PSLbT0DFYUpa+SU4Qg1mTESz3RCG6SNPp6iyEa5sd9GyM0SjI1zb7sN3DAmtINPs+gH8IBRWviqZspphvljCCwYw3XV8sD/GySzHorRgegHMgr5xKxtytZf1ml39sz63ZLFFQlzJthXRSEBIZpuDIx/KO6ofBqDiI0pjsR5w7QJ5MkOvHaDbasN1Q3gBlXfA6bjC2dlQvj0Xk0mqkmRlEUnZ+/nHP7EvfJpEIFv7pHpBDyWXZqJsKT6Povi8zrQcqwt+YxcrX5/nvnzWn6UBi0xIVYrrmxb2NgMgnSCwGSjClmcLj0/HsFwHGzsDpOWSpS3YNEy98NDEHCe1Bw8erNpgtXeHrtA1FRhsZWAV85VXXpGtNdunm4O4Jsd0KwPBEfefE6UGU1Tz8TlORLptlgCKExonLt22QNDECYzggBOVVnVygiMI4/4TTPH55iSsP0dX97lNetY9jJWHg77v5BpqBKYoQqU2744XMLy2sGM0aq3YDmqb4vvm2o4kcf3GZo41N0a71YVZ2vAq4L28g7dPEyHTPK9WZtWLuPq2FcJN5yzw2OkWBSr6uIDTtRrVnlATPqxei2ekarnUd12dzYqvuI/w+7eB9XYAi+NZWUiohGGGiHMfh6MMZ4sSse0h5oKvrODqheAnXMAkCUt44h+SGSnOSh9/e0byTCkgeGxI1vllDMPvwJYMBUW8abJKVI51YYNts3rBKY6fdQKiGCwzSdCin4vy71BAXnnaSVIX/1Fvl9VLPtszljjJ2pgvY7R9B//85gTvDwv89XSAMNoXki52B3LOlGpSkdca5JPU49hGAq5jxhgytbHVVRX+Yo7f7e/j353uwvI7iBiixgRYMYIu6n00USyGsLtbsrCkOpA+L2L6LAmwClAqwpbjqCEqzN/tDxH4A7RsC0lewHRtpLy/bQ9RQg9KBy3+vaFI0mle4YPTBF/dCutqNb2dbVHZMEjoV3nm/6zH3y/a9lstXyr/VC3p0B+SQwpnKiRyfj1d4szz89+8y5ptmbogpsYnJnlLErcshBTOLItEhMB5WaAoDTgeDdn5xAQWlngn38Ibxyld1dEOlbpOzWkGTJuLfmULwA+Qsadk+56Pax0b33T3kZghpmkJL2jBJGn3RLL5s3Em1SximyL4V6fQ8ruQNFDFBdUeV6BDpX20RFqksGjzYOfIoik2B33pNHG9FlzfBpstjk8SjMdTuA5tWVQxR+xi5PA0ceZqNlaWETLbUZHIoJ1MisP0Hi0SbX/w+d+JT3Y5KSV+U9Hz+e/RZ/eJTZzpmQlu7/pY65hAOkbIZEshOxx8eH8fm7tb2NjpYzofwaUFz4UOjibJyTGG7X802L/oHaYxmsZsLOIS37366qtPHWdNlPIn52+ukYkzif/4H5/XJBnHtoODR0LasXOE+6AxKN+rw80YbnBwcCjYk+TJChdYlljB8D+q7YkztbLvIv7VZ4RFbeJkvT7R71N2KyxIqq4Njr2iZcpKTGdLdLt9Ic6Id9l1ykRUu6oQ+C3MMxNzI8Q4c2D7fZAB67keXt11YKaH8FwDnW4LcRJJ6qryEZfqbq0+YyCribzIxAuP9yGVr7zH+T5xXjfZmpzVf0dFfypWLpwTxJOXrc+2LWp+qiqvXrkCj4EzBrENvxexThvT2MbBWYJJaiKxXcRsL63Yxfb8FnYJyjI9WEjQb5XYXnPQa0G6VIhA4zjF/Y8OJMjh9t46KafV+daFgRU5KhiMAQvZSuHI7hheL/yPrb28Bqio43tEceer9m6AOFGpmRliFiUpDDvA/qNT9AdbePOjE/QG68ijOXwkeOX6Bt764fewtz3A3u42PJ5AEpTSncMwR5XuymtoNp/JZ3744X2xsSHxxmv2+OgQSZoiDNvY2NyS96wNBkjiJdI0kWNMXHk6nODW7Tuiqp7OFjKusqtOtdSmYJcI8SzbksdxhcmEYhoHhhGKEImdd4ZjQ7kV2siKCqFhIbRN5FWE0sjlOmF7ti9YnpZIKlhPMk4uPeueHHx54DU7LkkgjDxGgfliDlf6+TM4HllRpY6QxVqtGFCpTZew/ZOms2dRek8eM2nkgmU6EmPMNsOrWx4227Rjn8OzCiWNpdmu6daSfy7i6U1Efw1GTZhIShfj2MQ7D04RGS3xUXIKpikRzBGw1N5VdUVAPE4yAjxWtQCnnEvcMuwcju+hMgLEsYM0U2aghsm/ZzSzSjcSUEWbLDEOJTiirJcpP6xQurLYDi1bZK9FCkRzxj/zO9jCtKcmpcsVSpKZCjWp3n0OPBq8y0I8R8X3UGXy/7P3pj+WnfeZ2HP25S517629u6q72d0kRUkURVmj0UhjT5zx2LPY0EQzAweYD5MAk/mefMjX5B8IECAIgiAfgkEAZyZ2PLAdBM7YcZzIli3L2kiRItkLe619ufs9+wme33veqtPV1aySTYkiuy7R6GbVveece5b3fd7n9/yeh+bmhQZ16qwrwq+CebUx+sOs9P7k4MpPYssnW2eetY+TisbaEqGW5hp6JubMPpbmqL0eS8uz+DfYHg4GSjJ9eXUZRsE6iiJ5T6tu60oUyTq2BtTJt/oRahKMoGYk8uhtaRmgKbAOnqgDMyGfqhASPRFqcEsgw8mSn6eaTh9D3Vj1qCIoCrvJEcjj+zkB6xZsfk+2L/CzBFqsxuqkJa3k06CO2/xvvznFwJhXX+2J0AMxlqvSHTSRp8gwRZyVcLIx1qxdvJNehu8yDY+VSJrqevhSp4+QBI4VokxS/PudJgybE3+mnkch3UnUKC8MZVin0kuFHKwIww9u81GU3DHnpxbTx6SeAWs2wH/x2gCdTlOe+yRhawONYV0MZ8DD7RHGmY3CaYjSlwDKkrHirBdJQh53Cquc4r2pj7cmDTg2CTh1z3YxQhwnmFht2FR/1FSER4mwVbqqbitVH9UDBMczFUpy9KUqdR4XrWo+ZOsYl40WQqvE5+YiNMsEj0Y2RpmHy00DC41EGZxnEf7NRgdefoDC9eB7ND22qiAgVj1ZZdZhD4q4E4KaqbhFLrYHtEtnitmvX7oLNFfwm7cDWM1FScR1xS+Q9zkBXY6WC4ymGSZRifVmjp20iWFmwg+4gMiRJJmA6FebEVqBhaUAaEpHwfEzf1woUefEKmz5U5gJCjNGYeayzaZN42+Lw6/8keOo5v+zruTF7y/OgF5AclzTCXOizGDIgWNK243nB2phJ+pQNYcIUV4lHlejz8XJ/IAz8ME483jcsy0f8WyIW2MDt6IQHpVKRJAyjrKQo8ZfndTNhVPFp1bKWht/ZzVCkOwjtdtIMgOeqLAV7tA4U9rymGDNcThTCdt2SbfOBKWZwPRKREYDgeUgjhXOVAFBHCuzCmfmUhBmcmJRMPRJtL2SeEtLBBlnyxyB7SCZZWDn33TEFjNLFMU0m0nNAhT755VinAweEyQl8fsIZ3Kuy1DK9ks4eXXctfPN76VfRx2Yx7k+z+G9eR6ceTrG1Grwuk9cy82xEMzQ8gqY2VSSIGVtCgOH/SF6vR4We3MidpDmmsrvt37iuV2N2b733e/i9S984VQsys9odRrHJY5BVBIxWIAdFLqIXC8Ka2KO+9A4UxehWVTmnE4lHUkSrcar48x66yBxKYvF3BdxpPYE0wU5YmS+n8fDP5pwrAsGeAxsr+W2SPopmFlbAAlTpwrBen1EJR0xBAU5JGu2t3cwiWOsX1pF0zWRRjOUbgv7kYNH/QKzIpAQQacocKXrYbUZww9Y6GPKZ4acHVzyrDgoKSjJZ7AtPp/U6KvOjKNK8RNPiLp3ZJQnNpKlnxrz5dKSaM9LKXjeuXUb6+L5p56/PGdQFrvMQmwdzrCxP5Owm8zypS2eeJBdbGe/qnGuiGAZM8zP2VicDxEG7DFQvn73HjyG57h4aa2DMp0d8ST166Exv/LvU57HJM6kY4VtrrYtZOnR+MiiBpWPVTik5TYQ5eyEa2BvEGE8LTGY5EgzG7bloXRUAd3IWFBlEnaGNNrEfMfA8kIHVu7AtZsoc17riix0SZhBCFXiTvoc7+7v4eDwQFJb6YVvs22VZKHt4PLlS5j09zHXCMRCgdZao2mEqHCx3Y8xnuQwnRYsBquZJhaWOphOJ5iMI9oLIucAa6trXiWIHI+tlVODxp527oCBSIUVSzcW1/bE2RQFmRyXRTik7tm8dj8/98o6OSU140qRO2Ypuk0PjSAQQ+39g76w3HUQdUzWnWfAPvuxuXiHaofz2ENvxej6KVZ7NtxyjGQ6QOD7aM/NYxYX2NzaRW+hJ+0LAf3iLEOIvNwM8Gh/gvtbY0zLEAl8qbLSt04FGx4P5GTgXZMLfoZQlGgFHuaDFH7Dhuka0gdfmCbuvh9hMEzl2CyHqZiJVDVU6xxgWqz8KUUefQikYkplB1VxZo7raytoBhZySrDjWFj/7f1DJCWBlIPcoIRXpQk5totkpsgR8aMwLEnHKQngRA1TwqJSkEqXo6+iWtuOBIIXZF01MZ+HQH82WafVZzzn48EurnYNXFoIYBczIetICM0StbhqNJvotVtII4aosCVbxZufBFEaHFHlptVppz33upVRx8Nrkoyf1ymyWjmkxy8NvrTvHf8msUbgxD8aEB2B7apSqo+J+9JBF6zIktzjNkjY0QOPYIqkoU75YkWSf9jKQBKRx6OrbSx4kPRjwMSBNf9Eu6VS1iliTnVhquukwwSOTHnF8Vt53Emis1QjbSSFhVe7CVqI4JYGQpeqMxsbMdsJJnA9PtNaaabCWFTiq1LqCQlWb4s9Ev09XYnUZJ0SlBkqnILHTB9M08TL5V38J19egOtbIluP4hKm20KU2rjHhK9xhtJtSnJXVla+bUzAOvOlvPwMEozFDI6Z4p1JA2+NW0fn8lcv9fHOyMejyBevG55SUc9VpC3P55F6sFLEMiBCJfOqA1D3qEpJ5XtFQShKOqalWlLt4zL2cgP4+e4+ooyV2FCCdSjXZ9tvgVgquZ5p4jfv5GiGQD9VFB/DV1ybbbsqmY0qaLUAVqEP3DvPG4FUEY9xw3yE3Gni9YUEX7ixgP/mTzNsxIEoXjzHVsESci1sCYZwyhxfbW5jodVGP1Ek7B8fdLDmjvBCI0Gb7RGmJyTICW31qVfApBq7tAWEF1YiRRR1lGwrUSBK7GYk0e1CWXfmbXzKG7SaQ49bn+QWt5NfXy92tck2K3jLvbY8H1GcYDAcCc4UWwBqG6rnU+lZL3DmX+V+O+0zbIVrBDZ8Y4bfexwiYQEnY1cNW2ZdwWHsgGCR3vU4frHVSS2fKLxj8WLdn+C15gizMkBpBTCoZKtGGY0zJY2SiX/0wSsLuKaJrdjBQW6K7+qDqSm4rmmX+HwzRpMVXY77tgq/MMQonkpoZUivbBaUTQNxJsdrBpo1XeD6lRXY9OZM6ZvMFtkphuMIMb2TDWJZVxbQEpFE/05+N/p3KmZAFC0GCyJUE5JkVFPKkdJPntcLsu7E7XTeZ/LZHtNUvbNgJaqkyR5eorKuSZUXbTdSmXCiNBdcudDroeG7SEgoyU3xdFFYd1SQTHnzzTfxyiuvVGnoTz8JGq9xPNKECwMhiBeJ6+rr4jrO1Kb8bDnkNu7duy9hFSQTtfddXR1JUk23jOqxj8TO+++/L0Vr/p77Y/DTcDAQ4pDqPL6Hqj8dUEEMy33zXBGf8sVWXybdLi+vHHV6SFdBPcisZg9CjMtj1j7RIsbJS1HiGmkk7fClFWJmhfjOu/uYZMQPJkLbxXLTwmozwyzawaX1LqJ4hDBsIJ4RJbjCG5CskyIrlXRVF0WdpDx5Fbj21DoNCU+0TGnNleuRpAhcT8i6GzeuSVCZeO/m7AywEeUO3ru7haT0UArhxdBDR/VDSHH6rJcuCicwihk8p5DC5nx3TlpxKUghScz/vzRXCg7VBad6IMmTfnW0iGJVVOFM6eQQz0CKcUgkU7XGQgRxJwUoLnYPJ7J2n6QWNnZHKM2G4Ex6txF75aCHZgGXxV8yY+kh5rv0PJ5Igu1iZ1EsiRyLY3WKyXQiHRe0SOETSsUwFXbNVhP3H9xXRHJZYHnlEiw/xOONLYS+hyya4MrlVVgORQGOrM/7U+DR1hDjcQ4v7KrADddCoxnisH8AU47RgeuEmMWzc8m2SC7yvOQ8n2aqOuwqss4oVHyk8tlXRWH9uiDrKrLuePHCeTWDZ+ZoSbiBgThTklAVGVUp6z6ipKSzHr+P9e/FciRCNzRxZbmBXlAgtDNJ54tnEaYTlagYNFpI0kgAVOCRjqNxqC8JX3Hp45339zBMLESsPvC3kgDJUVhVEkXUI7JjDmoxGoErPhFzZLlNxirTa67A7kGEvUMm4niiqhQeRpISufjkgKTSfWTBIRwAlUG6kYEGwQUabLWKh5jv+VhcbMkilqk/g3GOwbjEcEzSwmJ2LUr6rVQ+CzKgyIBvwbA98VvgQM0oZ9ba6q51dZ/Z+r8vlHVnPQ3PqHpWsFur0KajA6x1DVy/3EFgpfBMlbrEdGIJSGGACtv0kli1GJ4AUXo7GhwRYJAII/g4bUGnVHOqbVJP9AQXrF7yRQJNt7pqD4n6+MVqI0MqCITY4k9vSFYx60BJK/NOtrJyO1Ti8fNUzxE4EeAQPPH/pSWx+sN7lMfE95PQY1WVIIrgisf73/+liX2zVwVJVN/0GRzqExXcKqn1SAUmXpfEPjYy2AjzCX5hJUGccZIMMJrM8Ce7LkZZhoxpat0WnGrRoWpUahmlgy3kXFU9sbWmoKdvFlFYaEWdUr9yDmVVNoljfG3hPv72y0sQ9pzqiMzG7iDGYAYcjDKkTH416WHHBR6918ginu03qbQNVNERq2ei2JxlJW711QLqiwuU2mc4RIg/6XfgWmplVf9O2sNOdcdWy/2qnUjGKzmfqvKrz72QdyTuxDaA4RNM37bQNSL8BwsjFCS+ClJVFRjmeGeVyGP6vvl4fDjGX44aGHEh6EAWqUqVQjNspf5TFXt1E3CRwuIFFewv+gf4x9cnuLp+RTxSTMfF9iTHn91L8EIjwr95x4bRXJKFsuG4MEc7+PwCsOyJXkXWr5ZV4o8OWvjFtUJaJgwrVBVPsTU4+7yLaTepOJJ0WoUtZ4jEqdC+lRXCeai/s8ae5/P39ef8NPXxJ/msHD9nVepykYrPLT2Q8sKS9h8Sy8LOqPJEpQT9JJ+Vj+C7cRjOZwhCD3+01ZA0cWqIwe4NLlIz4jlbjVUlMRnHOzVTsLDK8Zy+yl9t78M2HUS0PuA8IapwtUbgi2NfmSfwHLbkznAnnsOPxq5gOAnzMbiQJDGW4VdXx0hzJQggxlSJ3Mpj7whncuQVfHiMMzmfcDnr2yTghli71EWn48uYPo1yDCYFBiNgMhPaDzaV3VWxifOhmMc7nsxT/MO2O5J6nGllv7XLcyrOvFDWneMGPj1wjO1zVJVrLJaQrLvcwKVeCN9KJJBPCF+Zk5StBVVYbM+huuckWVfvmuB98t57t8T2hFjxWThTF/ckvbMsBSdSqUZ8Sjynvdl0IVBvh8csPnPDIa5cvSrvE7seFt+qpNojK4qqiMjP6GIN37O7u4PDw758lvvVwWg8Xq3c4vv0MXF7JBJZMObx0eNuNptKhwGVderZUORGfZ6pf/eTRW45HrZj8DqkkVgNlXZDgsz+37+8Dae1gjhVGCMwUiyGGeJoFygH+NxnbyBn5wnVWVVwGBWxFGpoD2StBKwXqerHc6RwNVkwZbiCst/id3EsB48ePBB93urqCrIihRu2MZzmeLwzxig2MY7Z/k+VHcclVUQUQv4ctNExzmRBPAPTYTkOcsySEqWlyLWF+TY+dZm2LCqApP5HF6D0OkI8+qoRUArtVZCZEJKS5KtCE7hO4pqWHm4sAs9SC/c3DoR4TAvapLA4oPzw8lK1mhZpCZ+dGMkA7UaJlp+i4RfotVookgy+46DMY2lfJVEnCkqHyj4He/v72N7ZRhTFWL+yjvluVwLHLNfFeDJBNB7JuMz1zCuvfh6HtAEI2vj2928DZhNmSac5ZY/muAbacw2Zr8fTTLppxJbe5Jh5tkhEB8NQUadwZtWNVRVSjvWVT27tgqyrPTla0stKvlWwZTHB/HwH69cauHcvll53dSlUG6waFS4A1Tlmq3O9RRZJZYwu1W3JQGKlr6320A48SUwJgoZIkqOE/m30psrgckBhjDKrEaYPw/UwK4D37k+xvT9FbjtI5RpxQFWKOAm54LLfiFHmrBw0cONqF41sCGqmSsfF4TjF7ft7iHMfptUW3yMuLOkdwkq4qhyo9kN6m7AtQQ1cVTw3CUSpchjIszGuXZtH4FG2PcYsShFFHJBCxIkrPiOhGSGNR0iSCK5ni2nmdJYiyTmwhYgzHjVVhJy6L8i6D76hzlvxfPazK35Xcm1Zjc4w583w4vo8AjOGVdDENBWyjhPKZBpJm56nq2K1xCQNHLRPiAY5upp48ntoMKHj6/l+/W/eX/SNo7+IBjYk0bQCj9vi76iA+9SnPqVM92l+mqZHBBuJNW0k/KQ3jPKF0SCHbQjr6+tHxBvPBYk4fp5gSU/OPA6q6HRbA8EUt8Of/cbdBfSt+aN2IiGOqpADGUVrCjc53/VAiCr7oBptQa8fWQyZDsokxj9aHWGaObDdpvxudzTBtw5cDKIYtpGhN9cS/w/FU+kCiwqXqIbw41P/jPlVPNs0uSbXVC2ykihBAzP81z8PODLuMD/Lxji18NbtTSRGAxnbYSV6nR4gqooo48WJBLfT7mMl+letEPIfyS1WFmmGXNI7KRFiaqNo4tsHbOFXxrhPgEApSlT9W9W5rLpCjtyx9K+1T5MUNSRtm8CDANDCZJrgF3sjzPumEHeGoxemJKzZ1uogizme0qkxx840wcPYwt2JI0UQqp5zepRYhoBu8a9ji7mlWv1H4zFaVopfWJng55YzdOYYqEKSk6m7hMg5ZpMxfuvNCG9Ne4i8eThGiV+7OsN0xtZVnh8gsE3k6ZGQO1UAACAASURBVBTf69t4cTmAMT5EaTUkOMKSMfM8bSEET1ygEh4fF+a0cPlY3XQ2IDvXhPc8vqmmpn2eyDpla1GlNlcLF7YrldlM7oK19WX4oYlHjyayCJB5o2qDPe7Ff1r9+zzeQn/d78z2dhIhdyYB/mIjk/m91QhknJYxp2pF1sFIssCsfOvEb1j1peIrq8By1scsNTFjMULMVDTO5AjC/bDdawajnOCHyTIeTBl6ptveLEyjFH9/YRMNh77NoSSLc7FPTKkKwlXwD0k5m95bCpcIyUL7AYMKkwBZEsGyEly/3pVgoohpsTP6N1E5FCBNXQSuDQ8TRNFYedP5jnjzjacJsoJhFgFmiQFbfO+oAL8g6z4cnHk6WXeEv1iUtTjXRbjcMbG21ICHCMhnoqTk7EXBiFJDWvAY2Fd1CNTH0ILF/kolx+NmkBnVbsSI9Zdet3D/df86vS3O0yzWEjcS8xHv8W+tWOO9R4xJjPfSSy/JvE7CjUS3tkXRyitN7Oj7WBes+f+6qHzt2jXBlRqnElMQd2l1HTEs/xDbkiAkrmXBmvvVWJhkncbBJwvYmiTkPuspoJqgpBeleIRRucpx1/IxQ4A339vCDFSs0XrJh8PLGB2gFeQYHdzH2nITN9aW4BED0pqIpJ9Frzr6NSmbpPr1OY1ApEyDqn0qW7mGVIRjIT5m/cM++vsHeOnFl6SIKqSt5ePR7hj3NodIrSbgNCU0g8IMYiyWeFSx9ey5QuNMIc+kNV7hTHYx0EOPRU7TLLC63MZaO4JVTp4KsdFrCb1eoiefkHUCPVlc4DlXal0WolS4GAPagCizpBNlGpt48PgQk8REJAkZDgxaj4jtFK1RWOh2kMQ5HCZflykcI0LoZ+LveHm5A4Ot4dEErl3isN9XPoGWJcpHYkx6JJIE5rlhV1Poh8IZ2AxB49ha5ohnU9x78AjNxUtwOpexOcqwP6QAwIGZlXAMAy6tq5IJmm160tvY2h3BdMkPAI5dqZ7PmqDoty//KZypVHWqV1YZgqnZ/yTxd0HWnVAW8EGnNxBBlM/UwSRGp9vAwQGj2/WJ1T5hlSfSOR6Ms67fxe/VOWUlkxkqgZ3ANyMEFpV1NO5PpI008APML8xjb29fBgLKVpthIANknJSwvBbGcYntgxj7gwgztkyVlBU7ANlx8YPLYZMFL4awjQl6HR/dlosFZwrDCZBbAXYGCW492AccPogEL46o3FT7Htu5FLHB4ZFVHrZzyUR0VA1nX77ybBJZtJkijoZoN0OkCSXGpsQ4Z7mFwLcw585w+VJLeuoXFuZgORYO+jNsbPURpzZKo4mMlVZZeFI6W+caahWl2s8vlHVnPVXPJuvEb8a2BYA4VommPcVLVxYQmgnskklp9KsQeRDGE0rIbRnMBSydQtbpbfGIWBHkH6YTnfbiPnX6kJ7s9USvjE1TaQ/g5EMwRmBEvxGCJ4IqthTo6qYcv0P/BuVlws9of87TABzfS2UcK0wk3qimY+AE90mi8ObNm0fE38kKG7fL4/j9OwbeSq/IMyLprFr1pZ6e0y+KEn8pcPPEW1TCqbwEoLISB/z66jamuYfCDFWAAA170yH+ZK+BrVkBzyox12oISBCCTBRyuuJYba8iDtQjcxq4UVI6HpOYwEYRmmaErywO8KXrHbTMDI1GS9oSIrZPOgG+8/YmErOBlJlPJhNGWbVMpWrJqiOP/6yX8tdU5sgm6G/BiCw1sgj/WNKAOMabAwd3Yxe+RZCuFnZcwMn5qr6OXKOj6b9ywqyApFIKsoqr2raZPibtqbYvhYJXghFeaAE+/VcMUnEcOTMxRqZBMgFZTGNcr4k0YSuJIrbps/fdkY87IxueY8h8yrNPQ162J8h9WIzgOi5GuY8gDOGkI/zz1dvInDl86uqKuv8zgrIS/8/37+HxIMU3s08LIf7LlwaIwMWDB6c0RZniGwV+/7Al52BnnOH15hA3uvRwcWm3fi6yrmT7q5mJ/wyDfFT7K28N1Yat7hpF/CpnmYvXj3sGtAJDV+RlDj2HGfaPu5+fxfdrywEem+BMPrJ5DIvPh8HuAM4lfLaqYuDRsHSBMz/M6yk2puL7VeAPNlxR1pFY4+jGkCCxJGE7rITJxBK+0AzDI5W1mk9UK/5XOhNcCWIMC35aY0wuwKXRCZYZA/kQvpvid7aWkMhcxYGd7fZULc/wpeYWDGcOOfGptFUpNR0xhsxblcKeOJNzs3peqj+cw4gzZZynT+cMWTJFu9lAzG4gBhFQ+VHYaHgFVnssegP//nYEo9kSi4NmMcLkoC+G9cw7L+jPyRYtno+zcOaFsu4ct+bTZB3JBLYaCkayLMFknpVhuQ2sL7VAusgoplKU451JckOCHWjMz4WPKOuqglx1BJqsExxQFXaJB5/VwaGL0XpckkJqhbWIM0mg0RKFNifEgsSBOs2VhAexZ73zg/en9qJVYQLKc+8kzuT/8zsTT3I+0EQg8RU7ObgfBgHIbFtradXFZG6XZCHJPmJoYlaNcU/i5ZMXR3/XutJNtiv2IVVyH1M8jQC7wxzvbwyQGg3khi9CDK4brXyIhSbT5Q+w0vWxtrwgrZYk68WPvCjFokkXevV5PW2eY6lVxHTyODOggPYy+0LesnCwtLgk4wEJ9Kx0MSts7AxibBxmmBWetGpaVAGTGGOLKP8Qo5wnyEz7pTOQgniV4Ttsw5QWVRY3GZAxQ7th48WlDA2XAW5szVf3op67NRmqvl+lLC5zwamCuqvgHtfj2GIiSlLEmYHSncPjrQH6I6a/UlGnFL4MZaAVyTHONMUPOvBbiGcZPMeBmccwihEWOxZ8K8ZSL4BHT788wYziHdMUsnM8noqwYXFxSYi7O3fugMFqS4sr6HR7Msazyy6Lpnh4/z6G0xiXX3oVd3YjDDIPcanW/h6L5mmCTujg6rqLKDawtdfH4ThHabXE5kbhzLNwYYmCYyu7UiqcSU5CWRtoKwW9VnkSZ34syTr90P6kgJ40IJQcaIDReIrdvT105ubQ6XSPeU89icmJPpvFPseI/ty/RRJuDBs2Y62zMZLoAGUywMpCEzdfuISDvU08vP++VC3m2l21gCpSMWqm0s71Qsz1ljGaZQjbC5jGJTb79O1wkedceNEbjkgtA0MD0vgQiz0HiwshWqENLx6gMANERYBBBLx7/0B66UkfMipbfOqEUYjEM0StjvW1rxM/RzeHao0tTZT0mgNN11mFoQGpGteoDkQRoRdm6HZCPHp0Dy9/6obIdykR3jucIS897B8kmMWU9bJyE4PJjDKoSrKsklArxWeF8CuW/nm8qVidUm2kylusPl5oIPME4D3jJLHt2DOnuHGpg4WmCbsYA0UifjOsm0vrCgEI5ev0CqvAkm5LqE9qOnGak8ZnP/vZ49TKo9aUY6aqXonT/9aKNoKm4XAgLQD8GSuLrESq6tGTEwa/q64i1iubz/raXBBQKcdEL72tOuCoVyr1+eTvNSH5b783wtvplSeUJOpZeZqQ0+Sd/n5CLWnJ1xMor6o1caVl2vgHvYewDA+p2UDC55rVtzJGFE3wp4cdTJIcoW8LUaSeDaWn5dhx9Igo0zwBzHoBzYUR38BWTPXd2Royw+fnp/h7LyS4utgSwqlgO2i1aCvQxPbhDKPUwuZhjIQLHvq6ifdELq1HYiouI9Z5yLoCpRkrUogLuIKLQFsZgrMlmG3YRYz9zMKf9dkyo8IbBATLwFINTTWvFrmrqhYrVXBQ4FSRqQrcse2VhN0sKfAPLk0xZ2YSlmFYvhw36SpJyub4TDAlxQqOP+wr4yKT/p8M9Enxrf0SjxMfPrurKhCiVZ06/Y0Am5dAktuq9OJfbr6Lv3F9AaPJCA3PR5HO8P/djfD9aB2R18OC0cfn51MYfk/SGdn+0LRt/C93XLSbKmV71ejjC50JIBVPV/xJzgZRUCCKxSGCRlZ9SQQKOcrxltePqW6hAE5eh/O0PDyP4+8n4TvXF331cfzD/G6ilagCZw77A1mk0nA9CBtHLnXHg1VVff8wD+C53BbHbeIwJiYm2BxO8N3dEtuJiXYjQBi4mIxHmInvkVX5fSnFCZ93jpe240rrKBUtiy0Pv7y0L6nTScaFt2qJkymHdjq0cSknSMMmfm+jA5e+U2kKg4RAYWLdneK15liU2OycUMq8KqxCcKYuLJ2GLzXOrNJSWcFlS69BaxhF+Il/q1EiL1j4iNENSBDl+O/e6SAIfCnyrPo5XuskWAkd7OyzX5aFaY79mcydHJ8labGyL3gSZ55Hw/PJvNEkrbHyiNX4qo6HjsmZZ3vW1c8MFfKhNcXLV5fQclQHB0lkemdT/8nJTeNMLiDqOE8rmzTeJZlCBRqVZ5cuXTpSrdULwfpYn4BZdcxQluIJRzxIIk37H7M9lvup759jJM+B/vlZa3Mer1b+6VTZOlmoMetJLMP/18my7P54+eWXnrCLOcKRNSLzCEdLZ4NSo0qAjG7pPCpuqs4CWh5lHCP8Nr79gzso/XnMcpJlpMQyuGUEJxvh2lKIZLCBF6+vwqfdEQEUvc4orMuZeKrC0nS3jL4feG003ozo+5dlGI9HyPJEyKP5hR7CRkPWdgyTEOWV4WCWetgfJjiMgO2+8kPOxZW9hFlmgru4IqFNiWCyM16qOElyj8o6VzCmErNQNUN1L20BZui0Hby6bsMpp0LGaqWjvn+0klGpfYnfLcFNImjIWVhmMdmF44UYThKxd+LafOswxZTBi7Eha1wWiZnWXRBEil8j/3D81F0OfAbU+MiWVSOfYc7PcGnRQdsv4DC0x1D3LAk6tmgvL61Wfow5wpD2AJBQkcHhCIvLK5jNJmiFAWajAQaHh5hfuoTG8lV8591NzJw5FBaLwhaKKMGc56LhlLh53cf+QYx7j7aRGh4KqyXFEF6Ds52MS+QWiyjk5lzBmbZ00LBThfNCieksgRfMybmUgk31+liSdfVBRgOps27MH+f3ig0ulLcD/YnSVJKXyMgeCRWP+Jhnq3N+nH1evJdYiAMGzRcZXUzPhhgWzSXzMVwrweJ8C/NMXhS1SoFh/xDj0SG67aYkZSm+yhFFS9juwXFDUd9sH0xxcDCEZXpwXV/a45bmAxlQA4+m6EwBGqHj2zgcFbjzcACzsYTDKRCxYkpFHQcxGcwo0yWI4ojMq3by+h//v2HOEDSBuWZH0l/GA2AyzpGlMYLQRtiyEQQmXLdAMZ2iGXh4vPEQrudge2sLjeYcYAVw/BaixMIsomcDZekuTNvAcJhhMmbaTdUyUxPRqiN7Ptu1RJxV8wYThVKlhNQAQ1X8zgeiRImJCdYXG1iZs9G0acgaiw8Zq+OiuKwi2TMqLKvqpJ6c65UnDe7eeecdIevkOlUttyd9LU4j6zSg0d+DCj2SIARkuo3/JPjSLQkaTNW3qwGLPg6+lwo9bpMV1ZMqvHp1UCeZ6XAJboP//q0fTPB2fvWJIa3uDVdX1z3TM06L4CqGT9YJVQstwcDfmI+w7ERIUwMJCXVWYPMMgZGJum43MeBaJVyHRKUpQUHiPcYljBBeCkhpso5glN/91Y5apC23XHS8FDfmUhTjbcwvLqDVbiOOU7h+iDglcaW8QgYjE3fub2OWmyidFgq7gUTmWHF+gwWmuqqKp2qVOuMlXhZsQ+ITzDGHAIXqN0US0ceOBFhiGPj9rYZU5OVVkaH6WtZVdceGv5qoUwSfEM2WI8dF81wChV9aHGExYP+CKwtI+Z5SCFCNE6ohQ7WVEkgRU9BThwCR46NL38Nkhj/ctADPF2UqW2b5iumdmI6R0RCYis+qeq7vyX++cgvXV+YlVGd3ewfxdCx0YN9awh/v9XC5G+B6Y4ZJzhQvF0XCoIkS//o2K6AF2k6Ov7d6iIZH+wMqAj0Ze89TTsuNDKVdwiwcFFGJpufCDqkQGKKI+nD8JqYRfaw8mFRyPqfj61m37yfp9/q+/EngTInP4bNceS2xOyAMfEQxx4pq9j4aBy9w5odzXxEceBUhxsUdPadi3Bnl+O6+LandJOwchkLw+S4KxBGN9Nnix1Rykl0KO0jSoevh80slXu5amA37MOIpXDeEbTnYT12Urosf7uXYiMyqYycRz9NZnKOZTbHacvCZrsKZgiX0gllAC4kz7QdxEqvo+6GAaU/RavtohU0wv2g0AKbjRFJlw4aDsGVxGIZj5iijGUZJgf/xhx6IVdg55Lj0RrYx59n4D5cZ3JTDa7URNEw0bAODfowojisLB7XfyvW0mg8+nCvzcduK2GJo1X918BrLabJK4YzzzD68oxI4mODmWg89P0dgJbKIT3kLSMy9Ovec54jP6tiNu9dEnW5tpQKNnQ5Un+nAtPOSdQInKqKJf7P9VPnFtVSb5YnvfZTuXvkZ6wK5vqb1Y+Vn+X4q61hkrhOd9fdrHKOxmk6KJVlEApGqPwZonMSzehvP+nn9PpPjqnCgoBp2YtDH0XIEw/VnwIOdKVJ7DsOE18GAWxbiX3ep5yM0J+i1TXRanpCXk2kMy3SrABgSXiTclC8h8evO7q4oAvmdWFhvVumjVBg+fHgfL7/yciW+YGHQRZTSF9hFUbrY3Ilxf3NPukmIMzPDU6nAgrzY0ZBWpA8R0znWNsQ7pnwpVWwlziSGE6VhCoscSJmi07Tx0nIp92Pd808Tqlr9KOeb7cBS72b4Da3EYqR5LvY1tt/GYJJhPMvxeOsQKRryc4ZMFAYFMVYVqKASr5VbI/Fu5eJWec/zfbQ+8elGkPTRDVNcu9yCa6VSjOeYNp1MsLO9gyvrVypLAfV88N7Z39sTIqw1N4csL7D5eAPIEjQCD5bjS7Ju6vWwOcyQmixouMhm9Co3kEVjeC7xbCpHyHChhAVtw5P76DxPemrGEsJhpDaQlJgLA3TmbOwfbopnoek0MROcyRTdY5z5sSPr9GCoHzgt5f1wB3pl+ccHlxOrJMdURolPX47zXJ4P9+g+qVuj7xEHDC6mySgTbNB/iimP/f1NZPEQq8vzeOHKZSx1W2LcOx0PYRk5fN+StilJlWQoAxegJb0eHIxnmSxEfb8Bj2ar9CIz2IZC/6kR4tlQBhYaa44jAqwl7I0N7I5i2AErnjIVSmuUVCzJ+D9T7lq7H4wRLCeC77UEIKaRFCxEyZPnMZJ0jDgdI2dYhpikF5iMxlhbuyzEsMmBjIbGnKQtDggWgsCD51jSgkGJLydOTiwaPB2DKHUPP58vRUjUq38aPNUJJoKokzL9086XUtqOsb7YxOWug5aTIk/GKrjEYLWNFfUSRZ6pRM1KyVZXZ9QJFB7LW2+9hU9/+tMymdcBymkEnQZO9b85abLCSAUcyTX6y52mmtMVTxJR2qOE26m/tw6kuF0CPL7Y5qCTnurASR9HXWGnx2UCxP+Nyrrs6nFba01pKNtRfbHyOpXEq922slbVLaycDEuV5MVAmVd6QDfeFFLecAMUWSFEEYm5f/fYRzwbwPdMaYeVVk8hylSkp24t4rRLou6XFrbxiy+GAkiFCC059pN8zNDvH+Jw0Mfltatw/YZI+JnizDZ1qRDuzZAWNmwnxCRmQrCvfI1Y/av8MUXZJWD7HCBKikVsQ9KLompxKG0GJUp+f5OuQha+uWeDGjwBtOJVor4bx5gnwLyQnZJYId9NKesoUnQxiRJR8dp5is+2Y7zYYSs3fXFYZYa0JciVklYrnYjKa6FabHMzR26SjqMBtjTuws6meGs/x620LddAVK6WKSAqzMdI3Dn4vqs8DPmnUoP+Zyvfx8NpgE5oYTqL8efjq/hsa4TX52N8d7+BP9pq4itXXCzZEyFF8wxI4wy7kYXHkxw32lN0fI6XrHATtPJoFEl71iunP5BVws5tsOA8F9j41/ddzIcFmk6Oz/o7sMsAlj2HQnwCz2p5OGuPF7//WT4D9bH4J4Ez+XSrcVgtJFRhRIW3PD1zn+cO/lk+mz8rx8YRi8o3qmgUzmThg+1tb+/FeGs7wYy4IOygGfrwmZRDn1BiS7F1qJnXizqHym36zJkIzQxfXUnx7rCBYWahH6lryyk+jSPZDvfJdrrAAP7Vqx72xiV2BhM4YaCuuS4Ky+RInPksDHesqiuNQ3ieAc9tIc9swZlqrimQ5ixCjQVrlvTFovdyHOO3D27iby5R+ZLj5S6V3A42pg5udoBRauK7gzY2Z0ppfdWf4XPdDC1XqzsvyDqFgdT15bxYJ8PqRVFea63iOusJEJFCMcZL6/NYaJTij0w7Jia/KpxpCpHEAMR6O2edGOOYRUKCL22XQmyoiw31ltc6ntTHVi9O8GfSnut52NjYkM4N7VdcL9ryfZpQ075zR358NVJP4xFNAnKbtGzRGFhjdI0r6+OvJiL1OEwVMpNrSdbxpYKrVDdNvSBfL5g/6zuqu9pEXnkbM8SjIOEznaG7dBkPdlO886iPwmujMGzxEHbKAr6RSMjBwfYtrK22sba6LKEQXMdyGcp1LI+FRBzPC8lFnksWwfm33DNsFKm6tO4/uIcgCDHXXYBheRKmRs/y/cMJksLG4+0xSnZsUGWXMBgmqNpdVecA2+BlzVcFKZ51v0nhlYRdFXCgw9h4v/IeE9OvskQ7tHBjPkY7VDhTk6Z6baHDQGR/qnIra3cWouiNyXg4022I194ksdEf50jpkWkqnMyODRmJpbtIxWPI8Fd1h7HYylFQ4Uw19rBl12OBPhqg5US4vtZGKzRlG/xejx48lFTsF1+8qRSOBVOEY9i2JRZCstaeRaL2m0ymWF1awsHONrrdeQkMmpZ0jfQxTk1JB07jHHmq7FAYgmlaDKcgTlY4k4mwVd/dmac9ZVcK/SIzC04B9Jouul0mg6sU7529GLDmJYXYkEK8mgM+lmSdJGVWvex1pvfMs3TuNyg/Mt44PFFqIK6UGLUbSQa7Cwx17rN65hu1IknaoiSfS8iPMkvhu6YoZfKYyS0DTAcbWOy1sDQ/hzCwsbQ4J7/n5MmKIRV0rBimaSnsOSX8bFuk7F+WnARNaYqNh/elBz4MAxgucPf+AI3eTdzdGKJwG+BzSP8okaDTy6PgA3raN3l64cYYaZSJ2n+uBiLLdiqCiMegPSfUcEmyR/AjfQMEsBswxQONPlKWIvnSCEXGxTUNLV0h6jg+qRaFOoh6fsk6SdDKc5GUc5IkeOGEqWPfOYEqM1qVGHTWS7Vbj3FtZQ5rXQdNO0aRcOKURhNFbAi/o6ogR/L6yovptOorlXUvvPDCkQeErrzVj+bk5+rHqUEAveVYqWPy60myTsvT+Xvf9+D7gfImk0Xh0zexBkv0A+H5IVl3sqVWjbsq8r3eAqKJQBJf/+tfDvBWtq4O97TTW+ezj1m74693wktO7mSpfpI0peKZ/pQ5nDLDf/qqib3IxJQVSIMtjxasPMOb/RwPIwuHU7YZxAj9AFZlyqySohR5xLHgS519fP3VQL4zSU0J7bAspDFbH1UwxLvv3cLVazfhhnOIC2Y3G3j73S1MohzgOFEYMt5wQrdZiaOHCQkxecx1HisByNkThiLE1InTHJtsQ1qSWJTI4RLUlCX+dL/EQcYqrKqIauCu23nrbcUkM6vA1woNGZhGGYaTGPPNBj7fmmIpdCWOXh07K6I8T1X7iIAkRXpKipmQdUrWn1oZciHzmDhoocGkw2SC337cQiMkKccxigCugJVFmEwn8JpzcOyqnccA2laCz3n38c3ZTcw3HOxOSlHfZUmCf9L+Adbnm/jDjSa+1e/hn60fosgdWE4TtE8QZZ9RiNdJQX9A2g5YdBpRKXfnUcFVXWQwcxM+DGzGwDf2TIQNWzxp/sULBzjosy24g9JI1Lxw8foEngFFiuuFoV6MnzZm/nW+vHrElfJXLzK5mNBjbt1z9hzDxl/nUJ6vz4r0Q2EsaRmjgkgKvYXgTOqMv7WR4p2DAuO0EKWd5zqijGOxVJnHExPQspY4gmSNGuMFhdW9xKQQkcOJD+Gz7dQy4BspfnElhmO0sHEQoeC8wURxKQoagjHZjvb0NT9tHKP1BrtKUmQZldKqeEurBoUpKjWWjM28p2mhUOLuyMX1kASk8mOh0qOgjQfDC1BiOI0EL01yE5eblvhipfyO1T17oazjI6OwAckK4kydYsp/8w9fxBQCXc6GmaJiMjHBp64sYjEsxLMbeaT4D3G/rfCqLBKO7zM9Lp0kqXj9Hj16JNiwToCdJPc+6OHXWJnEmm6DreNMfn/+P5V+xJVsP9RtrWetzXlsbPs/ad2in5+T1i31hFi2977//vsSpKYLfmo0PZ7p6+O1/rcmFeukZJXdrCxtuJhigFeWiL3S5t4I46KBxFtAPzGRCOi3JOgA6QyBGyNwxhgf3IdvFVieXxRsZFiG+I7zPqDvM88Px/Zu9xhTE2fSt5D7T1LVSXH33n1cv/Ep8aIrTB+jWYl33nso/06lPZ3+lMQ0yvKE51zhS3Z6qGAJ4rLzvKR0XKW3Ck4VPqPykGVHL/dBT3arwOX2Iebbplxbzb3Qg5jrJ/3/Mp5mBbIkl0I3AyK4Zk1LU7rb6P/X6F7Fbp/dKXOSus34FHapKZxJgpNjILEtC78cB01waCTWyqwEmZmL+o7v8QwbYZkiKMdYnXexstDCOFLBOKPRAKNBH0k8w9Wr6zJ2MzCUc+3+3o6so9evXkdpU8meo9VoYNI/xL07d7CwtIz9YYSgPY/NwxTjxIdHX2b6Rls2MnbJkDikBRc9SG2l1FbzwtmvXNrnASu30DCBdpBhcdGE46UYTiLs7peYRE0UCMQO52NP1nEQ1BLTkwvKs0/XWe9guaQC+RXQV+Td8UNwbCVxnlH4rP1d/F5NPkpNRwKEFQwJhVB5iDKoFCnbD6kqodvqAUb9HUn1Ypork1TZmths+rh6ZU383KhO67bborazGOHsWjJockDwPR9pkuDtH76NpYUldLodTIsp7j7oY2ntNfzo/T0YfhMRFXdMxalaYdyFxAAAIABJREFUvgikqP5TPgL62msQdeJeyG1YlLKyOGukyEuqZfhAk+lndZfkgi0zTFaO4TpU11lC2Elqjpi+ZyitEpm0+WbwXQ5UKk2M72HwEB98JttckHXqOeJzqoIVVECEnmC0VF+TTKKWPIe5OaXYrpNibT5E16NnxUgk581mA2kBpAXBvlJjcZ8n21lPKtc4bt2+fVs84TiR62qnkDM1VHeyynkSfPD39K4jwbSysnL0WQ3G+H01QUlApCuuGujp/dXBDt/PyhPTtnQV9TSyUR+L3j7/JlDjsfzm98f4UXFNqVw1gqoPcbXHRLfEPqtRUfQBklLLk1OIB1yQDfHzC0N8btVHuHgVb9zZQQQXReEijkp4josyG+CNw0TS936p9QY+R1CXFOh4BW4PTdwfO9id5rg3dPBffnGKbpc+LIrwIsBSSklVqOEiaDCciHx/OMtx9+EuciNAb3ENlteEybGEZspSA8jFAJpmz0KuM71PjHz53CpPt7Ne6n1VYERlAkywQpWfw6S0lEbHNoo0w8Mkx5tjkvbK54gtWmqRRuCjCD5ZrlUhH3KttdJR2nJNrJgDfGUJmKQ+CiMQDw1RjZkMsqEHClVkAgOrhaQKYKCnG4nszI6RmQk7IFASXBGsxjFcx8T/ub8grcCSZkaVQdQHgjbc+BDTHPAac0ctsizMSDMtg13ot0tFgYBSA2E+wb+6TnC/iN98M8bQaOGVtokyYitHgJQ+URa9ZhI4LpNheT0Y8CM5juci60g20rvPLkzYaQJmv//+DlsjCjmvf6s3wRLvj5zu0vRTOR84O+t6X/z+Z+0MVArWSqWiVW8fVDz5q30DYgjdjq8whCII1bj5JFl3joHjr3YQz9mniOOpJmEBQhnCE2fK2CbFCKpq2B5bIMkzfGcnwoNhgdhUZB1TEumL5HmOzN2iCDYMmXM09tC4TS9iWTzGZA9lsCCLzqad4l++EmGSd/Bod4rCcZEU9AHlQhUwWRAR6wOJJzoDZxooU0tSyZldVDB8CMSZvJ14bxFn0gqAJBzHylhafHMqcyxHiksScEBjeioAadxuFAhcQ+YwCcuiejrjgVVWDBdtsNUzozo4VEBErvBgqlRvCmMq9brYV5zjZRr0OEzwwkobIcbwMINjFvDDUOFMkrGV6l8TYnqzGvNpUk4TZSTEiDO1Mk3jtpPYUmPBk3hYF3fZwaEDx3RRl5/RBWGuq/gizqx3q5wkEjXW5PGxKMwWXU3KnRxf6+o8YlliLG6P+6Cyjp51n/nMZ44w/El8rHmB+nZPw/uarKOyTpJhixh2HuPB3TtotBdghEsoG0t4484mnEYXsymfU44ZpFDH8O0h8tkmWp6BV67fRDyJkJWkoVicLOVYuV9a1bCVnkQ6fy44U1LqDFmXEjs93tqFYYfY2hvh4WYfbqOHud4qYLOPnZ7rqlgt61FRohFfKoxcidpUEfUc04UuDBwFmon9SkVAS0G2Wn3nMV5YZLsviSlTcC4Te9X6k7hUWapI8mtlhSI0HM8BOzPod2yFeOOdDcBbwDTzpK3XpSCFRB27SAwGdBBTHY9/BttLWXynso4emnaC3EyZtSbttg5JvWiCy10fN9c7KLJI/ALjJMLuzibW1lZw59Y7WFrsYXmxJ+NomsRSsGC4E73zMjhic8ViBIXD248eotfpiG/h3XuP0Fi4gcf7TPp2keQOYHtIuUBnqJuplKc2PUIrQvE8ReFMijkW7KyEVyboNnPMtTL4DSJVF3cfThDFPAYfsD/GZN05xrwP6S2nsdPneAI+pL0/n5sh8JG7vpL31iqDOtpDoZAqk4++cfQcSWCWEeY7AUaDHbSbLtYvL8NzbRxsD+CYHu7dv4fefAeXL6/g9p33JJnwhetXMZ2McXh4gNXVFWRmivdubyDHHExvAbOMC0BfJKsypir3UXhitm4g488ruTNbKbgoNdmzzypYBQDVw1tVYo8Wd1U7nCzIOexyRqd3gJLMixF81TInS+tKmaMQvFp4Ht+JR6Lhp24ZrQY9jQB68s3nq8R8XO9JISsqQ1xdFdRVOk42Tw+w6uyqdmymXJJk2BHrVsv10J/GaJkzvDxvYnV1TcJA2G7iuBYKepmVqi1CeyTUAYsGEEy94gRNIKXBjybtdCsBVUW6DVWRRirZVS0eVVWcQRVscyBRdrKyqklJDZD0fjQI0smvBD9UxDGVi9VKHi9B1AcpSvS+SADqY9Nqv9/4dl+UdaKzEq/A6o6tblq5e7V6rloMHJF2dfJUCSCqx46qMvU/X2xs4R/eBPywjXGcYxCVeGczhunMwzQ4Bkzgtjwks018c9vEf3TpHm6sXUYymmFpZRmOpJYlUhkj+LCrCmiapEJ+MwGQ54Tms5ykN3YmuHN/Dwl8LF16QVrS1SJKtfOS8NI1XaVjqEhXeayUhF8XO88DotRCvXomhXd7ct6R30gptMR+VuLP+x48V5kCE8xJVZJt9dKixcorW704ZlJBQdBBUkuNsbMoxa8t7yCgJ44Viomy2rcuQBDAqf2r/arvqt6jfOxUVVc9R/wpr1OZx7gbtfDW2BdQkyQlnHSGX1nZxXeGHfSNBuL+jvjAsR02Y5sCVbBUP0vbjyIdJdSiKLBqj/DP1jfw0s0bONg/wH/1DQcvrrTx6eaUeWjiLVOw/VjaKHh80jSkKscnA4afMZDRg5JIlO3ATbvA2wML33icYWGxhyQFvtzYRstxpSrM8VqOrmoRlk1W1+yYeFataOcBcB/XsfXHPW5dyKiPw/VW+x93ex//95+cey8w5k/+mmqcycViNWIf+YFVRjdVC5aywMjwg0MTOxFEaRcbNnL6DgeemJZzeIymykNsPBlLkYsL18GgL/MIC3hNK8HhcApvroMQEX79yga2dlM44RJSeIDF9jajUvrLCleUI2y8yiy26BFXMIE7h1WpT6goZpu/Gm/qGFPfQzqZUYfg8XsTZ1YEknSLKCyqVcLqk3yDGrfOwplKZa+U7889zqwUlRzPlLjDrNoz9bk5PpsKiymcQGJD0qDLBMnoIZY6ARzMxAJoNh7hhWvXpSOnNdfCaNyH51pw7OCIGNRBKBo/1jEjCTGmwZJokzm8dq1U9wnJo8rqqfIc1jiOxyYWUIDgwitXrghG1ERgfSyXu6ZS2en9aJzJ7bOIq7Eit89wCRaE2QarVYgnn/s6/tTtlxobc1/EvkyNJfYVrFBrga0fjy6W6/fozhC9P+IL+S6GiSRmZ0WI4eEBBv1DLC4uS+vpOMqwNy3x/n4Jx+0hT21EsykuLYcYHNyGme9joeVhbXFByLrl1VUBTFTM8bllMCB972lZwyJwkpB8ZPFVeeLHuYMHjw5xf3MAy++it3RZWtOl5dNUijnlQ6cUsscv/e9jnHlejKlwplp/KuhyOs5kcML6fInlnolmg4GrI/aswsg9WPTPo8t8MUVpzeA7FsqkBPw2YtPHJKHroonN7T4ODicA3294Yhugxq1TcKYcBn+v1sIKWimMqfXLEkpWKPuCxV4Tiz1fAv52tmMM+gcwzASXllqYC0w8uv0jfPqlGzKmpWWBwWiEVkMFxYkXJNdTBRWBEfr7e6KivrS8jOFgiLuPD7B24/O4+2AbmdHAYEa3OlsUdkrAoxJcfxycyWOgb76ZztALLNjlFCgjvPr5G3jrvX0J3ijtDrKcnXhMmFWK5n/6N9UzzNf/8Tu/jV/92tc/1KnSKGsj+P/+56MPdeMXG3s+z4AauFSLshoKmIKTwqBkPJtiNjlEPB1JEut8bxW+00CvO4fpdAjXKXHtygoO9ncwHO6rFq0ixfLyksQx33uwCctpoTG3DCfwMWA0M1v/LLUwZbVxvBeJl0BEes6RuEOYTOIhmJL+eraRUbLMUUdJ1p986SX90XRRGWqqKosabE++R733vAtPNWEqXw39CD5bRXa+yt/H+W7TRFW9sqiqnnXhvPqGVPiIukHmCVbP6IlV4M8HHTi2aqHm6HnDO8DPNffwhVeuIsmmiOMJAr8hRImuOGoAddKbjq2plPKTaKuDOx4nARRBCYES23d1eqb+DhpEaRUc2xy0ak6DQBUo8OyFnybytNcHwQpVegQTNP3VRKFq4zgxiZ9o79XnlBVEEpC/+6MUd6yXjhJKn7pvzliPajJP8WHVYlY9GiCh9vVLj/DFFzpguAaTyQorwJ/9aA+F1UES28oPhAoIHKK32MSSN8bl+S6yaQSmb7Fl1KKPBUiAMp4+FeWt4/hisMtuZtdz2eOE0azA5l6Ejd0ZTL8nzz1BXT1oQYOon/7zQUVngt/ZDBF4rHqqiqvJYoEY/dIEnUsBtuNnooRj3EWcm0gKE6+1DvHSHKuNTPiiybiDXIi+8700Caner8hDAS5sRy0T/MVBgN3YxjAx8OVuipttqt1i/Gho43bcRXr4CF6zJ4tZLlRZjWalWasDdPMwFYp8Jv9O5xFe702xtrqK0STC//ymhdvxIr6+dgAKQzKrgbxSY7NF2BJzYpKN53PvpHm0XNp0gsIJMSoC/N/vM8QkwyvhCK8ve0gINk0XBhRZ96QitLI2qJ0PNZhfEDD1O6pevNCL2vPdcRfvujgDP70zoErCSj2scebutMDtkYGNCc3nMxQ51T4mXls00XUZTuHhe9sZUseXsBC2Yy34VJ4QUxiIzDaW7Qn+/sKGKCc6C6vilfXunoHLbdW9008LtIwCo/1EgicSqqil3ZaqH7ZKsgjBQgwX88SZ4p1yDpypU7E/PJyppufKd1Tb2JzarXA6nv3pXc2fzp5O4kxVlND4+ngeUD9XLbSarKNL1lIYY211HrbJgL0cWZzg0aNNeK6PlUtL4mOYpjEciwTV0/5hmkDTf7NLgu2WgpPEhuI4iILvIc7ksRAzSXdAFbyl1cT8HcMciA2JM+tqN038fdCZ1cSh/hw/s7u7K5j20qVVUWbVsXF9WydbVjXZxmNhcZl/f+5znztS3Knb7hj3nqWE1gSzVsBqFSEx971776PdnpNjI5nW7XQwSBy8cW+CrAyRpS48z0YSjzHXiHFlNYBXznB5oYdJfyg+aH7gCZ6gojVO2KHF661wpgqXNsVDnaLVwaTAw+0p9kc5LL8nvsjK2plvVF5pHxXO5HjTMGdY6prodUr4TgyPlk6Zj5wqOaJOO0FmDGGxrbd0EJkNbA5L7E1yDCcknGjfUsDmd+f6SCden+OxlFBUXSyW9TExIqv9NIBntxnxPLk7A7MJ/Qt5niMstGysdlw8uvUWPvPiNRFVZKaBWZYhY+Kq60kXh/SpSeI1iy5T7GxtYr7bxWKvh+29ATb2J+gur+PexgCp0UBmhhL+IE6HUhQmziSZeD6cyR5hcg52PsP6UhtNFzjc28PBYIRpZsObW0VUuHLVmRCtiuDGBVl3jnvl4i0/g2dAVwL4kHAw4aKMwQs0BqVHiOrFL2C4vrRTxUxxsQvk0RDR5AAvrC9ivtMQuX+315b6ZFl0cP/hBg4HI1xaXwdcG0HDRUoXc/aop5F4Uz24R6NMF+PUQOk1FTOfxjArU06dAamqIM9qlXq6on70qNdUNSdP/XmXfZx46JFAsk58DT4QSH3yyTpdXdOSe3VOTifrZCIQZZ2qVtOzYSP28Ma4IelGVCmJ+alp4uVggM+Fm/jCK2t4+50fosg4sKpKJYEKJ37um+BCtyIIvC2B9fW1I184fXy8TnVPTu2FQhKMrQhU5GlQxao9W3FoWMvPaGJNA6R6RbG+fa1qYbVTG91ymzTsvXbtmvxMv/9ZviP1Sqbe7zfe2sStqIfICPFwRkWVshI4tdVV3/5adXfiRhfQW4UaSF1REqpK2OkQ//lrAyEUeU553HO9RdzbK/Cj21uw3A7SnL56BVw7wotXO0jGW+j5FuabLRkbCFrpn6Z8RRxQXEnPs4LtjzYBliOpXoxmz+EgLl0MZyUKM0BWTdIKPHDxc1L39tMdLJ08wh/veNgvbXgug3NU64J4HlVBHgXbn0hAs0/KdLGIPq64Qyx2u4hjVie5ELSQ5Wz4NmExauuc4QlH9ihHqjIVAkLAJG1XRYZBYqAbhOrElBEO4gzfOJiHMdmG355XakAaRLNVNlUeLiRPj1QAlSKAxOovtB7ga68vy73wb7+1iW9nL+OVXoHV8gCuEyAvmWDL70/a9ccj63g1pfCSTXEYZfjGcAmhZ2EuH+GrrR3AayMqXWnrsOnHUpFwRwWAaqh/cmQ/74j9071vPqq9aXKursR5dhHpozrKi/1enIFquKrIKC7KlIKCwWSGWLJsTQ1McxNLfoI5pjoWOdJkikFu4w8eGJgVJlYID5sLyNJIPOtK9nCVJubSQ9hmjpk3LyPtQtPEnb5Ss5HY67jAi9YY60GBGb2bvIbYGhCDirJO0K1KF6+0J8+4ZCdxpoxyVXGl+sgp1ZnzjloqTOG4HfLZOPP5IOt0oUn8uwrVIlhVfU8UbSplnRCdSlnH9uiXL4VoNxkSMoBtFqCCyHMCfP8Hb2JpeRGLyz289fYbKDOlsmIhiTNtUHVHqG0d27sQf169elUUnvra1O2jNFFGLEiFGovIxJksvOpiMd8zP7+A+fke4jg6auPU3RV1nEn7IX6ZY6sZ1SrI4i/3T/zKIjVVevx/YscP8lDWijreqXwv8d6bb76BtbV1wb5U+mkFnn4A6li3XpzXuFe/75isU/emJgd5zaj84zGKZy7JnSxDe+ES3rjbx8ONAbxgAVFCix0DrSDF9bUWRnsPcLk3h4brSbgBn+VcVHXsWmAqLDEkiRpLAtLK0sL27iH2+mPkhiudXOOYHQIBskp5VunlPlKcKWNeHqHbKrDQLdFuZPDIz1ERnJOsY09phhRTWLQ6KTwMUhvvPR5iEBsImrxvUmkXldzagsIXQ1TC5ylkPmHBJz7J/FhFdpssDCucKb0jZiCdHMAMnRBYbpqIDjdwdXVRximWWGE7mAwGUlghWcp1HJV1vO6e62JvbxdlVghhN5nF+OGPbuGLX/kq7jwaY+MwQWE3keXKooA8w49L1pGclVzBZIw5H7i+voxmYOI733sbhdVA4bQwSU2YjicYVp+jC2XdBSr5GJ4B3XalE2PItleSWYYz8CESLxgDqWMgLmJ4tgGriOAgQssrsfXglvz72voyXrhySRQ7dtHG5tYmVi+vIGz5iLMYs2ii0peyFJPxSFpcM7OLzcMMu6MMbnNR9b5nVdsVfQqMUszWJUDi3DqV0/Qs54VMp1/CetVTT2B6gn3yE88HWadIsvo5rTFGtRNCsk7Ok6FUbqPcwh8+MhD6VMylCqxLaUx5D7zqPcaX5vcQJRMsLywLadBoKHJCK+uU36Wq+umf1YGErmTyMwQGBDVUjmnFG1sGCKYIvrQhL8ELf0YAQ7DFY61XO/U1r4OYejWRP+fnVGz8Q2mXYBVWgzmB9M8IotCkp34PQd6/eyvGD+M15dWWKc82Na9yAaJUSJJSWpFIddBUP8b6vam/jybrXvUe4Z++1pC3sLIq3qWMuC98DKZAnPvoTzJk0vY5w1LHQdtJYacTzDd8tJoNCZbIilIqmnGaY8QWJttDnJZ48HAbg+EYpkVz1wYMTpiej4KtrybbNXn/kAxSClhpSqhahj6KgdTJS1Fi/MG+j8AvpRrPeEKTPhqsZlZFC+kgLtjOb+HXlvdFRZcwkaukBwmBJBW4FkoxJqdPxmmK4Ke/oWqRrY91NMujx1u1CDnyoOO+c0nw3h1H+JNNG2kJtJuBMuatEu9INoonpzDpum1H7YL31H+89B5WmvSPsrDRn+J/uL2Oud4CfmElRRgPxUuwYBKvmCcrJcnTCe6nXykGxbCwY+YRpvEMv7vZFiuFy0GOv7vYx5hFTqchhK1xFExTNY4JeKyPJ8ftKceLtY/iDvkZ3GetBV6piI8Tz34Gj/bikJ7bM6Bwpszcuk2Wf1fmUCRSOH7yfxObnWEJfArdsqmoNf6vxyGG/V0UTgPtZgjHocWAhTkLSLIEEdVRYhNRiDexKNSKDBmfB4NG5g5e8ka42Yjht5ZUiBiVUaK5oNG68qrSx3b2ZXqWZvqvjjM1xnzC1qIia548nueDrKurwbTK7jSy7omuF6OUALCWk+F6jziTM1YkvloMk2KnBhVJ7956F5ZjwLINeLaPZrN1hAW5r3oqZ70lVaeR1hNTeW1YANYqNf6OeJM4k+9nwVYXcvmdiAuJS1kg5e/rWFrPe3W8qXGmxpK6G4Q4k95t4vdYFaZP4tQ6LtSf18d+eHgoZB/D2XSwh8b02pP6pP2MPtY6kXwS19YJR2Jitg+T5OT+eJ7YaWM5DYwSG+PIxCz3MJgk4kdullOsLzdhRodomjm6zVDa40laMk2ZSGoSpxhPEjh+iOE4xoNHW5jNYph2S3yCLQY3uD4Ktr6ajnj2KuXWsVr/o8KZhHhOUaDpp1iaLzHfoTYugpkbcKQN1kGW03OO/m20ArKxHxl4f2sqqaqlSasA1fbKdXIpRWMSyioM4qyXtmE5Xk+rMVM8mtkeS3GOZYhveyRenAYCt4SVjxH3H+Gly10sdgKYbPdmccPx0LDZ4h1L+KNBv2fxK1RE93AwwrA/EA4h9F1sbW+j0V3B2s1X8M69AbYOEpQ207s5/iuxkLIMOGdPisl1mponnDJCt2mj025g/3AgXS/9GUVGDZimi1JsmuQOxj/5cvPoVF20wZ5111z8/mfkDGhPDe0TRKKOFQsDtkWjeaaBKs8II2CTbIE0msK3C7hGimzaR4t+nUjx8P4tGEWKV166iWTUx/7BLr7wxdfRmmuIJ8l0NIFjuUhnKXa39mBZLozmHBDO49FejM0Dbp1svi2VAkNSAhkxrRa/2ij+yRN3EhzxIa/IxlpohfKrO5q65B/nSZM83teTLVh1IufJ4/nkk3UaPOgJ+1jl9nQb7NEEYpTiofUXeza2IhuhRwKYoJpJcGpg52BPs9Uveu/ha19kdLuNIi+EBDsm6lSlU59//lxXGuv+IvwMSS8CKJJwDI0gMHr33XfF204HPpwk+1TSlPKOE5KiChl4lmJFq+K0US/fT7Pel19+WcCY73lIUgaa6DSzp8G8BqXcFo/71uN9/E93LkulUyeRyhTDBcaRjF1rAE56Yxzr046IvNqC/gj0lsBVaxNfDu7KeeE5IkCL4wRB2MZgkmFx7UVMcsbc78G2SwR2jqWWjdBI0Q2YCkxQRABhI8lK7B0M0R9HOBjMsN+foNWZh+sRSLqAQWNnGo0n4lfINklJ/xPgYVbJqOTkz1ch/EkMnjaDHvIY35maeJS4cG0q2wjwK78iaeVSl4DjIywHP98+QINm6QaDMXIFsJhWbVOVRhRxfrLu+DvVFmNPxN+p6+/4AaI4UUlrxQx/vNfGJElEUUfTZdMi4ONBZkq1ZprSfjOZTlWys+2gaaX4F2v3Zaxl8WScZviNg9dguQ2sBAb+9vwY00yFEyk7AcInRaqf5yVV37yEa4qeErcHVGcaeHvawa90H8HyW2IwPJ6k8NygCv9SShiSi0cBVJWPnxqvtZ/heY7gk/+e4wWs+q5agfLJ/+YX3/DjdwYqbzuZyNR4Korl0oBlMl2ehbdSFoEIGDyTIU+mCF2lzu2PR/jWYB67swLTyUiM2TutJuZxiM3Yx/zCvCwySfpJcYt4Isnwy50t2G6Aayss+s3h7uMRDsYcTHzcn9pYCVO0bAb6kLDjRKnmpA/GmDIaCU6ugGT19kr5XikI9TZ+PJz55IL7dJz5fJB1dZx5TAA93QarxkGNjVgUtjFn5/jUsotmyHrXFGWRiO0Or1mcFLBdB99743v4ws+9Dt9RbavEXlqtrFVyWo2mCTz+XBFO6m9dDKblCdtjmchK/MjOCuJMYiutjFNdEyooQ+NLXfDX+/sgnKm7S7jPg4MD2TdxLY+dZCDneE3+nRwf9PFrvMvj3dzcFD9lfubYd5rdEsfFsnoRvL7NeuG3/nN+VhefNTa+devWkY8z90VcTHsU+hVnCLCwdhM7gxl29g/h2AUWOx6aZoKuZ6DpMczQg+kQT1mYxhl29weYpcDjrX3MkgLtuQVYVNcVPkojQJoniHMV0kUii+2yyrtcrW0Fv31EOJNjAXGmVY6xMJ9jfcVG4CQwJcmWxJMra12ORQw/c90mBomF77y7iQQhLLclBQiGq3E5QJxJj2LTZGLy2WTdk/dFHWcy1E//VmFGtpgy7MUoEoR2itAYo+1EWO6GCBsNmG4Ds5hpLQO0Qk/G7McbG9jZ2ZXxkWsiYmLLdCSEskxniKYDLK6/CK99CY8OEoxSG7NUhbOpcVIRh+fFmdIGTBWfVcDMp7DKGO1WIMe3uXsA2IF0b8QxuwWDyg+0wNf/1gVZ9/HDEBdHrB4OMUkXyK8eFWllU6708m95i2qHVYqNTP44hvIgydMZwsDBZDTA4GAfq10TKyuL2Nvbws7uJtZWV9DrdJGMI9hw0Gl00Gq2kbgWHh1QEpsjNZky01QpQmCabSIJiiTrOMhK2usJQ1DlaawVGep7sHomqVtFLlW2mO28YjBhqHZMtl5qBUs1QNUnpZPKOSXHVxWIJ9Vkp908zwdZJ3D1KaXY6WSdTOxMNMoz+GaJb+442JhRmacMP2kWy8qL6/pSFffLGf7li49xeWVVEV4+fSlI5JFEUy232rdD/1xfFwIugpidnR0BDQsLCwJkdIsAyTtWPQmk6t502nNEV0c1wOr1elIh1e0F9ZYE7c+hWxAImrhfbv/FF1+Um+OkgfBpdwzPj94+WyZ+6wdTvGdcV/4jMikXQgAdVU11Gql4mvF5re7nag0h6yEBsEp9qGx0lZJAPMu4LdPAy7iLr33aFVJQAzT+rsxyqUruDGc4nBVo9ZaxubWDwDHQa7oIzQzj/W3kho2oMJHQP8NloIKNWcKGTQel4cIJmlIxy1O2g7JqyFSvFIaVizKMVTtKGqhaY7oMSTEGOJxHzv+/uvDTAAAgAElEQVSTGLbtMpD2+1nWx+/tttAILVhVqqACD3WyiAtKA393aYTANBDnapEn7p9yg1rI5Rqcn3yUp+coZKEK3ZCLqchpaRamcoTG6JYjgM3IZ/he3xQ/u5LJaz5j6jleM0WXnky5kNZfXRziV18yEYZsMSvx+CBGy2J7eQnPMvCn94b4w8OrQqAxCOhX5veFLM8NpoirO4iE3blBFElYw6b7AYp4DMfK8LvbXfSjHF+dn+KNUQs/twyEFtApE2UQ7dCfNJc2Ci681UL42JpdgblP/vh63nv7JFmnn/sjkuAc6dzn3dfF+y7OwF/vDHD8qApM1VhWmTNU42QVglOF2HDRJkOA+MpRZcKWsATf2Haxl3rilzpLYkn3XAxK7I2mmKYFmg363AJXvRjrfoJ/fMOFH4SIPQdv3nmMSdFGaXeR5x5+cGjg9S6TY5mMmMkCmcmxT5J1CiBqnKmaCTgp0xrFUwtnGpxbyrOskg5WOFONnIY2iqphJv3sakJDkLcUBqtOhA882c8PWfc0zqwrro/JBfGiqvxYidM5t614EcpihLKYwnMMaT2lAKHZ6GASRXjw+L6QvK2QybOpkFaarKvjNk2oaczJvUbRDNOp8p+jso0YkXiSf4hB6SXHbZBMqxeX+XtiPB2Kpq877VeIw4gDddFF3yO6YMzfEQtzPn/8+LHMl/S+O9lhctoaRX8vnQLL9lxuh6o6vR9NPvIY60VqTfSdnFfquLd+nXj+GdjG7bEI/N577x0l1WqcS5VTyoKjG+L9zX0YYQeO15Tz1vJtdEMbXhnjYGcTdqON0SwVD2DHayBKID7BacHUZh+2R98zBnE5sAxfMCaVaUwZVf6WlFWy4Mi/lY/wR0XWsVDhIgRyWkn1sb5qY6lnUU+nOkzomylhN+zSoJoQ2J+auLM1xiTzkRWWCjer7H90oAOtas6Dm49WaBWWkzG4wgkyPosnJJE6zyDDG1xJ9XaNSMi6xVaBwE6xuLSMKKNq0UIZ/f/svWmwJNl5HXZyz6y96q39uvv13tMz04PBYB0MCIAQQYA2AyFRJoOkF1liOPxHkkO2/zj8U6GwrZD0Q3aEwz9smaEguIZImSJpkSBFUsQwSBDA9Ow9vU0vb99qr8o97fPduu9V9/Sgu4ERejDzcqLndb+qysrKyrz33POd75wOkIdYW19Fs8EAlsrEHzxDGMYIxzFKpQrMdIgb117H0okLMEpz2BoAO4MCUeGI956Ce4+GMxmuQYGHQ54gGojfdKnkiJVWlLBtuCYk7zhKEYcqWJAFnZ96obY/wh4q676/mf3w1T+wMzCVRjhRn+2npu4nxiiizmJb7N1N7+oGExJMJXZyoI5GQ7hxB6Wyh1otQBh2kUYDRt/gwulTaFVryFidMixEpo3bOwNs94BRWkFhVBQZw/YEUdYdkHUy2MqmVW4ENpki3yZqK5nKM7Y/ZjJR9AcD5RtG34vJhH4Q0PjOWO7pBdA0oGIK0fS/p0HW3V/Vh3kxeT+yTn1Xyo0sR73kYWt7B4OEpr9MU4twZ2jDthysmSdk4PUxwmerb+P5szMy6GuQpKucWonG865JJv6O4ID+GPwdWw3YIqDTs3S1j8/jcyj/p6HudCvCazfW8UdbCxgZvvhELDlDfPnINmYCQwAWQRkrp9wItijrZ6oVidwTc1Xc2R3i27151JwMX1qOpdKqj1WIiPz+ZK+uIOv9/tPvVJB5dbnMGeDAnySe77eRrJvMcvsPy7VJ0m1CbGtCT8XDU+ZOIifHeVzHz328Ltc1j5XgLRqH8JiYR9hQqeHS5asoNRaQZw7CcYiy74mKtrO7iX6Uoz1iRc9CudqC61dUYIBFo98JYSTeaax6WTBtA4ZF0pEgKpnI7wk8LNVqyjXQY0z8ZCqZZ1lwjD7+zZaP1KKfmgqa2E/9I6Eo3wcXdzbOl4Y4XYpVMpeMj8p/TSqjj0AsaTHGXUCb1U3ZdJLXJJjHJGHNNjDGX6Roj0b4ZpvkXYQiaGGx2EEvrWBgV2EUCY5hHX/row6qZR9JPJ60eFMBSBWCB6Qh2lu38A/fOAU3qGGcGPhyaxO+G9xN1k2KOg8zNTGQQ2Xm0usuQSVwABpApwnCcYSVoSWtFpd3DXzlKK8FNXZIQIx85ImL3VT67MO3qD3MEX4wn/NuSogP5qc9/FQ/PGdgYq8iC+UJJpB7m8VTzlUHm8UixDtw5gEZo9r5UlzdCrEdAnfSmoQclYshOgnwxZkN/MwnluCxkJWmsB0Xoenh22/cRGbPYJyWASNQvBqLR0YyUdbRcJWFXrVg1VhTirQTKwONM/mMLFYdAQxQIs6sVKsSsCTFM4YdaG/jKbJOf8r740wVYqa3d7+XPxxk3f2v7fuRdYIEVWFHPF5N1B3AGm0oUsRhkMQARZai0ZjBieUzoupfXV/FKBzi5PFlBaEmawiZ7qeKnRqfaQKL2HFtbU2ez2IwiTZuOl1Vq+YuX74suIqEGFVvuv2Uqjt2dhCjkhgjcaYLtsSwLBAzcZbEAslAYk1N1HFNQ9zJ1xO78v1puaLJxemukOnzx/1Pd55wH3wu34efiyQg32M6TXa6GD/dFqyLwLqtluQkN60i5P60JQw/92DAMExD0mp5Lqnq4z2exjFKtRr6aY4rt9Ywu3gC/X6EeByiWSsjHfUxHHSx1Y8wijJYjo9yrQXLDoSkKwySRSp5NivofcnQGIsND+KLzrAYCgJkk0KqvrcFaTyeobOg4teS1lLX7GFpzsJc3YDvpBOfdlqnKHUdsVKcpQjNKl6+toXUrIgiWC71yTihQhIfrttBIcl70qYnvojafmVSbRDLgoznsLBlzW8jgl90UA8iFHEX8wtHcWeth3J1HmdPNjHstXHj+hVcOH9WWs7ZNUXCll7bacrW9BKycRt3br6F+vxxBK1lXF3tYW0vRGGzwKzW9kp78yhFYZXOzZ4/xlvUKvQe99DvdZWqz3Gl02Q0CpETM4sHJfDVTx0q6x7PDXD4rt/HGZhUHIRVZw/8pGdc/s4BTwMpGmOaSkqs+G8xthS7IcqMebtk9NayYJsmnESZogMMqRiiUjJQ8jJ4ZoSSm2Nhrq4EcVYLV+90sNMvMEoCGFZF2v24yDMNGl1y0KCyjsOMSq3d/yNVSK1cUb9ne4Sdq5ZDDhb8M6I3hO9jHEYS207ZMMcDtoNpTKarZ7oCpSdoDjYkTJgapSd0PZnf/6QfknV3nxelCCOZy0Fypl7FN25FSA0LNwdMgItQNUO0QxOu48GhJN80ERRj/L2ndzA3N7sfEqHl/jp1i6Bg2oeDZNPOzo6AAu05p5V3GnjotFi2ABCc0OxXWgdNE//va228ODgh14Xy2QNKxRhL/hBvDuo47of44uw64jjCn+wdw2ZWFWUbn3fUHeFO6O8b9/5k8Fc4u9SSiqL20JuuzN577Wiw9vtvdPHbtypo1Btipkv/R/ncvnffy23fx3FqvtZKuv2K7qR9VkCWmL/msOIu/vvn+kI++kGAN994Q0BntVJFb68Dh4Ew9TJyy8ZbN9Zg2VX0+ylGowRhPBafH7fSQmq4EiJBi1wGxrDCyT8wCJqYVFXIhM3kCRLePK/U17kOyRqJ9xLikMSRNnT+Pgaz7+ul9NBkk4SR9fGnOx46hQuXaVj0jJt4HHHcox8HCVrTCXC+PMQJd4S08KT4oM3ThawTM52Ha90UBQarwwJU6DsHbIUmAptm2RqQTZQpJklu/tIVg3S36OHlkYvVXoLYqeKnW7fwaruBb/VrsK0Cn2z28JXTNDN2EYcDMWhfXFgQP5FyuSKtsms7O/hfXppBUG2KOvJzzQ7qLr9lraybtCdM/KYefKJ5XxC1kfZVKmy25VYrAQa9wSTJzcUfrVp4ol7g7FyAXn8oSW+ycKA34wS+yXk8EFA/+K0/1M+4u2ByP/Xdh/r0HH74x3QGaHWgC0vaJ1nhTcGck8IwkSVxJgsRahGqcGYmLV8qwEg6L9jyT0yYZhjmGfpxiKoTog8Xz7R6ov6olSw067RV8RDmNbxyeRURqhglvvioik6XHSIGCy+5+NYpVZ0m63ShUc1dk1W/Sh7lkVGV7HmCgdlq1+n1UCpXZAyzXRdxkgo+YeiQxpPvpnrSwVJ5Tsys/UXfzf/ukKy7t8NGZkheJ3kqeK5V9lDFGIGfIU3aiMdU/ySirmnWWyhXqvK8lbU7WDqyuN+9oW8OTW5p9Rj/TRxGsow2J/y+SMRpCxY+j3/XG3EWk09J6ukOD+0Lx1RZBi5o6xFiIra18j0495HM4h9iVRJxJNT0a/Ux8L1IuK2srAjGJGmnFXbv7Hg5uJ6IQVl4pjKP5BqVedwX35/vR6Lwfl7c++qrKbU2MRBFETzmafsY7XO3vbODzY0NHD+uAiwomHjt1Vel68QhgdIfwPZslJs19EYR3rqxiiCYRbcbIU7YEdBHUC4ht8tSBCbpIiQWg2UkxKsQj2VV2KPHsCm+ZMSRXBcaZi44VuHeAoW02vMxZev0eDZiPIcmITDzHuZqBhaaNmolMQ5BzpCTXH1Grp9zy4BdWcS3L29IG2wUG3DphSwdYmptTrJStcU9mLRT6j3VJabUqHo1PRlrdfeIjMuJYEzkDmzE8NDBfLNAr72KemsRO+0cWVGBZ4WYafjod3awuNBCxbfQ7eyiXPJRKVcQR/Ty9hE4OVZuXYVfW0B98RSurvSxsjNCAgZrqK65u5V1D/48PGvqE3F8TsWGix1+LJqkUSLFaI7N4zFDiQK5VgfDEb766cb+13+orHs8d8Lhuz7yGdAVT+k5UCoo8X9QyhxtSMmbyOIakgtKeQ8FpjhQcPAzCEi0oof+XIYrEyfTEE2DQQIx5loBluYC7G3fQKvuwOXkZi3gjWub6IYmIpRg2iW6C0tyCwk7vpcETOzHS9xN1uljVqmjJOsI9jLxCmP7Q7vTBc3OqeJgu544L+Uc5EnQWPsT07uSdZY1mSijfbmwBl73mxQ/3G1a71TWcdJkpVOE1XmGSuDjj66yLS7DmWaCp5doqZqhvUd/gSZeaZfEYJVf+Y/Pb0nbHjeCAbaXElwQwOjvQFcSWcljCyqrlSTrSMRNb9Opr9wPB21K7vmHYGVsBPjF2yeVt4JuK520m+pKotwPulo+CXaQxbAOedBtpnmOz1Vv42ixgjNnzgjY0qEV94L1aY8PHu96N8JvvR7iejS737pLsovq1WmAod9zusVVhwhosM8WHfrl0cOnVC4pYpHbaBf/5YUezh+blfNKQEmPPWm/oPfcTgfVGonzFGmeIM1dvPLabTRaJ9AZ5gi5OrGZ9kkfEXpGUBFFiwtFtIq5LKFGRoJbecjEWbJP0EShqnay9ZE8nmonngBKWdA9eJJ+5GHuYV7AgyGISUYYpAb+3W4NrgM4lgIR2gtJEtpEPefgi7M9BATyuSsKQUlN5aOirLubZPtuh0AQpQohHHMJNIFLezaeacUThZ4GY7zISNYRRPnSCuugh9ciHze6GXphir99aoh22sKQ0v8ixfWBjf/iQogTR2eQhgOs3rmB+bkZuS7DMMKo38WNtS38eufjsNwAo7jAf9xcgemyhYALEOVXp+wSHu77UUo5frfKxBti9s54No7r9ENV7RyO46KXZbhZ1FE2C5yyhxiOQlmYT+zoJfVMrunHqLp8mMvn/fAcPY/db3H1fji+w2P4sJ6BA2WdXh4qkk5hzIOU8wK2tKwdjJ1iOy6WDhxPWABS9hL0QiLDxuKPZTKhO4HnpDi6UEHFT9Fr38FsMxBPzN6ogstvbyM2KwhTF7btw6C/1mS8lsxuqi72v55pnKlbzFTSKA+OjWqII9QbTawNTFSLgRqnLRsJe9dExQ4pshFv3p+sU3hJE0JKWUzycFKUYUvwROF191XzcAvzD+aV9k5lnSYepGOAJI0BBGxL7m3DcyLMtFxUAhr4F+jsttGstdDvs2BkYDDso9Go73ukEhtyDNWpr9KJIPhEJdKS6GKhl2q5e8Mh+F1Jm52k+pqifCO2JDHG/bLNlXiL5JUOmdBqPf1TE27TrbfT6w1d+CVJPBwMcPvOHVHtPfXUU/v48H7rEl5X7FrRn4fqQBJ0JPn0seo0WGLqaZWh/vv03KLPCffH9ydxyOfptl8+l6QmFYAsCLOQPh6PsLx8QkjPNMnRaffRbLGtdQDTcTAY5Xj7Zgel2hL2eiFi3u+OhVSsOCxkKe8H5aWuFqGqwJtlkcLHlvK6FC9l00bEflnSOLyniEMYyGZOvF1J+D0GnCmaMYpbuMZJR2iWDCw1XVQ8ro0M5KmyBDEMD6YNjNMUw7yC62tDJGYVo3EhZJ3YRE3W57qo+TCfx5wk4+oCiaRPM6hPRuAJtpsId0CyLmdoGYvCtLzqYPmIi0FvE4OQwY8zCJMAnpXAMSP4doHjSw0pCg862+jsbeHI4oKstTrtLuKwj9U7N3Hx45+FEdTx6rVdbHYSGA7tcojxJkEX8tU+3PejlmOG3MvS7cxwjjRBltIL2ZUkWtd2YTkWgrKDuTkfu7sJPnv+gFg/JOs+mDPFB/JTKcu3uxfIaq01+Z3cvAdLTxlwJlJVofgIegz2jitDSt72icVJy5GFPMuhDhMlixDzrQDRYAszdQfNZh25WcerV9YwLjykMkD5RGKwqF6ZpA9qiSwJxHuVdariOfm9vEeOkpWj2Wjgxo2bshh0vJKof9i/HkaJmLNzMFfI6+7tu7XBarKEn1fAomRG37s9rorN++HSfCdZpyvSnEgFMLB6yJCSuI3lo3VUywVG3R1sb2ziqfNPolatI4rGoirrdjuiaNRkGSd8fj+sJGpvEB1B//bbb4tvyJEji0JA8Pdipksiha0wk38TQBEoEXTx72xBWFhYwEu3evi99jnlPzOpuonKkgB+kshKhaUGLLqlQFfEFTGh5P82ieE4xi8sXBIwxD/68ftV1nXVVqs6X10d4xffqgnBptLsWLk/uNamE2AFmHFhM5X4qaqHOfxsiC+21nCz7+AKzuyDsr95ZAWfv7gkwJLnlOeBFVX+u98fwTACNJpMxu2iXHJw7doK1tbH8KrL6MUOzHIdMVP7Yk7SjnxeVi0zggwUcG3eAylcx0C9VkaSJ4BnY3unjSw1pXLo+YFS08l/qiqmSFKqXR/PPZSyQGAacJkoVyT4ww0fO4mNwOO5z5ClBH0TZbFhYtZJ8HytjXFRgeXU5BxYoiRTKdaasHuYO1OSZOVzsyKiEmA3IwMzLq0AlJm5dh+U5K/cA4qSqPFs9HBpZONKz4I93sVXl3NY3lFR0Pl2gn4YoujdwROnj2CuGSCLhgh8G8NhH1dX9/B6dAxv9KvwgzJ6owROkeEnjw5QWGUhY5WOOpcW331A94APpa9RLp7oT8h9UPXMOujO2MaJho08ySR9LC0iXA7r+NaOhZ8/3oZleUpBMwn24EygijUEc4+pfeVhvsT3wXOmx677jTXvg0M8PIQP6Rl4FJy5jz41zmSBJM1UxwTTrOl5RX9TJhey6Jrkgkkd+nkaEWbrLsa9dRxdbKBaq2O7U+DmRg+pRbKOWNWT8CCFM7lY5f8tKVLfhTFlVhIq7yDVmzgzTzBXK+NfvuWh2+vjq8sRpX+4Fdbw/HEPg8EQSaq8ux4WZ6rLgq9R85/uAninCujhFrIfzMvsnWSdnLVceQdKYzU9tkwTdhrCMkc4faKFIusjGvYw7g/w1PmnJ5YkXKvk6Pd7+yQpcRPbTokl+YdjqMb6JLdYEGbBmI/xeVSM6e+JP7U3sia4iAOJMbkxcfbOndt45plnhLQj4aYVczotlkTWdGAaX8/nUIUXRUyPJfmbC0FGco1EIPdPEqxSYeolbTreTZGpit4aC1PhRyxMQo14mMcwrQ6cJuw0WanXRzwmHgOPheSl7nDRybI3btyQojqxNTEmP4dWDvJzDIdUKdYRlArkWV/Wji+/fBVxVoPhLWKQObArdYySWDAwu27YucD7nIEC4nXtkECNUSl7KJd95FaOYZyg0xkIxmT3gecFE2sN3cqu1qcGi52PiaxLSXzZVAZnCIwENa/AXN1Gs0JCUp0rjk9EXYlh48bGAO3QR1yUYVgBKDMWRbAUhZUi+GE3U9r8J6GS9Jtn04uEenFflNkp+xLphgCVdUxoCSa+oV0szhpI4i7Wt3vIzHmY9hwshHAtqla7cBFi+UgdzaqHJBqgWg6wvr4qStHZmYYUvNkGe2O1i+1+gdypc6UgY68uCD8Szpz4cqtgMkX22VRaSuJuSa1JpP0vh2HnCEqBdNj9xMeb+6fskKx72Kvn8HmP/Qzclb4yIe7UAlGPApNK34SwU0CKA57CIWIoqgwj1MTGaogVI8sM8aJi4iCdMq0iQdktkEddGOkArWYdteYc3rixCfgVRGyps+mdwAQaNtaxF11LfFNRnLCmOem8R1FE8L0cnpWiVvIw36rCc00M+mOsrG2g2xujVK6iXA5QKrloNsro9xNs7/QwjkRkPIm9ZqyzSHsEkNFakyQPyzCUXctCUeTCqpeebbQiLhIljmpfkzPEFsC7eIYD35PH/iX/QA7gnWSdAlLKJ03XyuUU5ZROO0hHu6h6BuZbNVR8D1kSw3FZmSyEDKKEmcDck2ShGG+++SbOnj0DR5JE2fqgvEJ2d/cwvzAvLZV+4GM0HGE0HomqL0sSUXyxupkaplRcwvFIjufYkWNw3QB/8GYPv79NNZslfwQkSXqXaoFUVVsFpEV2PZkktJecBjMkrvi+T5Q7+InFXQFzJOt0RVMDKe6LwIgEmQZ5BDyc1DZ6Mf6PSy5yvyEtuQeqg4P31V/n9GMyWelQCcMQEu5/uLiGX79CP8Dj8pgd9/A/Pk8wYO/7lLDyRdDH92+2ZpHlFuJoBM9lC0mIlZVNNGdOYHMvwVY3QeGVkTHggPdnznue96CNRrWEatmWFtc0GcP3LFQrFnpjE2+tt9HthygFTLNiRVToS1UEkCwF1XYsRN1jIusK8TkhV2bCoCKxyPBba2VYIAFLEtJRYwK/f8vCEy3ggjvCICb97MA0SG0lEz8RS4iuwlSJxw/aZAzRRRFJjgCGmYHApAeSXpypcZgecIWE7TA9jGTdGDdCH9/aiPG0v42Liw0kqKrTmUVwqG4miFqooV4qUAuAQW8br6+P8LWbc6iUq9J2EcYpxmGK09UEL8wDucUWLxVgwkUNvyq65N0Ncqec+eRLnaTyUaHI+9OyYFgMIVFKVxZT2qmDl3oVnA5CPBX0kDuWmBL/76/a+LG5LuZckp1KtalSIyfr532bhgedzff+ceHCHwEUv/dH8HB7nA7N0aT9/RXgD7e/w2cdnoH36gy8E2fSb+qdKgplxaI2jTNJ0HF+Y1GYi3VpZfOI4fh3BhhxPmKrbYYiHqJRtjHubaLsGWjU64hyBxudUHDmmKboVOVRzZwTUao5naveQsZbjrhq7GERiVYuJR8InAKF7WGuVcalDeAPryc4buzhuUob1VoNq2kd25krhZBqFqKcDeBStUKlNI20aKRO1aDU15TFiyJXdDGG9i3031IdIFSoc9zhZ9Y2CZP0t3sW6B8mnPlOjCk2K2JtU0y6OBTdQI86Ki2bVQvxYBuztQCtehkltijHIQImWMahdsqSc028tr65jr3dXVHX8bxLVqVpYmfiLUelmCbbpF01pYcsSScSHAb29nbhlMpwHRt9tkYHARbmFuA4Pq5euyaqvCQNUa2W0RsMEQSlfa84TaRpdR7fl/hWB0PoThL+JCGmyTkeE8kx7Zun/ZF5bvgcYkyNOfmTx03ykUSaUhF68vl1p4c6pwf3If+usaV+jvbRowcf358dGmxxFT/Jq9fk73wOCUHiaRKOTIal3QqTmek3F4c9VKsOdra3sNceolI7irWdCN3IgOFXkBSASzKeIpCsQOC6aNZLqJR417LbYYxq1RWsudZOcX2zqzzSvDKiiN/HRC1GX3PiKo1PSOY9BrJOVpEmyUaOVYCZRKi5Kep+BKdgqipDwOinRuxowSpXcWMtRHtcRjck8U+rlhSW4Ex+Hlv83jhu3d0afv9Rm0XhyWqeYGwyFuWKrNvHmcTgJL54XZNIsyVozcYIrZqF7a0VpIULr7yIJA8E71q0rMpC1AIDizMBmhVm244RjrvY3FpHrdFAvbmA/jDD9t4AW+0x4NaRIUBu0aOPVN2kNZfj8iRw4q55QNbY+n9TOJNUH8MH2a2TpbCksJNiplFCvRyg3+lhMBrBcB3UG7TfyvDZcwe2Qodk3Xs1wx/u54fyDKhGMdW+oEBXDpdVgKiHRmCj4pqYaVaw1+1ic7cHs1RDO8zFn8DyKjDpSTAOYdOTiW2URUxxCfKMC0iqeQyUgwy1IELFCdH0TLx56ZJ4IbSOLcKrzGEYGZibq8rEXQ1SjId7UmnZ3onR7gG12ZqAxfZejPZeKADQ8QzUmj4azRI67TF2tvtimO8FJYyjCIVpiJ+CmKdzMJWWDR28YTDUckKuHETJHyzWp0HVh7M6Kv4zAqtzeEaGbLSHJ04uoOJzUk4wHrbhelRkVagUh2W5CFmVI6g1CgmHWJifg2fb6Hc6aO/uSPVua2dnP9mK3gSvXL2DP9+piy+JIlJzXO/a+MrCLdStGCeOHUWtXEZOrX1ho9cb4p+9VkFILxsznwDlSVKS4mj3/enkgpY2nYnWSRRHSoXH5z3jruBvPK0mA7YCsJJKopBAkCBP2m7Hyuh/WqFHEETAw+3lXR9/tLu4H7BBEMikXA2+VOABpf8KzO0TiJMmdT5Wj7fwdz+R48/ejvH17XnxAfx4dQs/+9mT8hoeA6uiBE88FrZGdDpdnD5zTs4ZxXyOY6HbG0hgxMr6Lp68+DSu3drG+mYHM60mSq6HclCB79go+2wDDRFHPbiugXZ7D+3dNuzqErazOey0B/sE4bt7hjweVZ36SpVRsmGUpB24ZEX48w7VdfRDYXXXlcUWPU6krPYAACAASURBVJPiosCRwMInKyOEeXXijDtm7pQi7wsfRe4jp7+cJMK+VxsXlaqOIotAIxNj3dd3bawMTfzkkREKOwBzP5jG6vBLJIGbjhE4Kap2CMR7uDH2sGNUsTs2sGvOIwwN2FmET1Y6WCgZkswmRgQ0ghYYpWhhp3D3zd8FLEoqCA9IVTUl4ZdeorJQsrGTl1CzIsRZDtvhvZji9sDCX62n+PknM9TdAlvDQlQCO50B/CyE7QTiladacE1YeQa7yGRsle6VR9imVQYPS1rtt71PmYyr6+Kdb66fewAqVfL1wwDnD7dlwiN8iYdPPTwD9z0DankpLbKTJSgXlWYWw87H+HavisCxxHB8LtlEqRjC8DnmZXDKTcF1tHVJwjF8Q2ESWj9w3CPO5ELYsQs0asDOaIA3uwGKOMTLt7vifzRTsdBHFadLIXpmFT3iFYZVpIl0cny+1cO5moHGPO0GMuzuhuh22dXB8bXAzBwLyS6u3u6j14/EQH+eBeXBEIXFLhWSdSx40wtVWdDokJ1Upx5p8uGuMUdXN3jSHt98+jgvWuLMVIgehoKO4RYhLp4/KunpthFjNNgTqw/XJhHhSuuymsEKWfBfu3YNT5w7K4TI1voa8oRppAVq9bp0IXCjEu2tt94SMlja8DjqF6pVtp8XGA8HYrhfK1UQjVgw9nDjxi0sHJkHrdYcH1IcMwwa36u5hbhIhznc60GnVX7Eappso8qPaj++nu21LNBqok23t3J/fA2xJwuzxKJ8Ddt4eayLi0fgea6QaSTVoigW6xJNHOq2WBJ73JeoAeMYrucJfr1+/TrOnz8v5CGxJBV73Ih7uX+2yHK/OpyNSkC2ei4dPS5Fd5WhVmDAdN3eGMMox6mz5/DSqzfYB4tquYSyX0LJK8F3LVR8E1HYhmUmUkTdWN/EcDiG2TiLlb6PMArhud5EoaYK7ndvj3PtRXTAbiFiIR9FkqDmJziz5CAw26j5BXyXqcAOhlmKXpxjY8/BVs9DXATShWIaQ9A0ymTBNg+4skZhhBNV8Ht11ymcmdOv2VCWVOy4cAwGSI5hOQFMr4phzCdxncBiBP8eouKl8PM+jLSDZsOVgopXLqNcP46dvQJbO20MRzFspwTLLSuMKThzEi7GUongTIXK5afgTAZesFsKsu6R5t2UHnU+DNvFIIpkP7yLyyUPw94eaiUb880StvYGGBUspHiIh3189VPz+yfqkKx7r66Zw/38UJ4BNe0Z+0BKqqpZBBcJFlpVmCmTJU3MzrjiV/D65TVERRVh4iISlRvgOmTsQyAfiwIuyeilEIhBJ83KK0EBzxrg3IkG/CLDyvXrYuZ7e3sLjbnj6A0znDx9Eq6Vwyq6mGkGGA5GiBOmVZYQMSnKYxIl2yJTDIcjSRJiQKLjmnCsALu7A+y0xyjsKkZRAsuhGaZaxEqL5L4ppqpCKTeTiUHxviRkmqTTf3+cE8bju6QERpJ4o7LMyOEUCXwrwVzDR71koFY2cevGZSTRENVyHUtLyxJUkOY50iLDYDjE6p0V+K6LMtV2cSRqOtt1ZMJgdbHXH2B7lOP/evuYeNDphTO9Gc6ad/CFpYFUio4uLaLkBzByG69d38L/eWsJrkcl2yS1dULIUWXJFCG5oqcX7JP2U2mTpTR/omb7+6euCpDj7wiMmEpLQpHkGIEDH2PFUavxdGItzYL5GNt8CYz+0YsWxmZJnjdTtPGRmRB/sVNH4tYktIHkXtVSXn1MAV3yhlgNS7IPPx/iHzzbxZEjR4SE+3/eTLDWHuO/+7EF+fL5O21czPflcdFvhC3EDIrgOeOER7JTyB6QrNtGpT6LxkwT3T7bwAu4jiktJ+EwRr+zCxQhyiUTQeDAsV1QUBWijr+4MkCcHcTE39+L5/EuLmg0LgC5YIsUa3tjjPMYf9xuwCjoE0dhnUogc5DiyXKE42X68dnigVkYEcwJ4SfjQEFAxiXAg5V1j3JHyjUoql+2/ND4N8LXbxc4M1/BhaCHMPdQuHVRRZqs4lLZTFVoNkYUh3i7a+BKPg/Pd+W+CsI2ztQKnKkQLJHcc5BR3WhaMs6pZFte+6wGHyRoK6WMqs4SRAlhbSnlCDOBAtfDN7dM1K0QC1XlZUjucDcETtUzlBwLYRwhsX3kmY14NBDP0cJgxi2dLDmWchGUwi6oRFHX4Q96u8uX8l7YP1Gy7pN18u/HR9bp1OtpZcUP+nwdvt/hGfhBnAHtniwky4SwE31GPELNt/C12w3xyqQtgx/YeGEhwXy0DsOdQX8EJIVS8LtOBrOg0p6WAzR3p0q6JJ0htpXBscb42u0ayp4FyyjQ22uj4lloRxmavouTwRhX8wXQ/YH+zJwTo4iFCAvHygXe7mcYZC6enTXw0XoINxvhZlzCixsWBpmFizMFjhldBHkM269jMAphu54qllBBqHHmpCCiSt8ThfNdGHPKZ2//C/jBj5c/iO/+Qe+hisIkOFVrtIsYgZVhpu5ivukhT/q4/fYVuLaBWnUG8wtHRAEeCdFqYHVtDcP+QMi8aqmEXrsDj6SAaUjbKO11hvRhC0PBdmxr1C2wLIReXVmHbxuCoRbmZiSJlKTg9eu3sbi0CDewkOWJ4GCKBLipUDz1fU3jTKVwYyGMRvljeR6L1lqxxvcjSXf27Nl9go370J0butWW5Bzx6ObmpuBkkmfEgWwDZtAUCTW29nL/JO6IW7XlD4vIfE+qAvkaCSbzfdkXSUIx7qeH3u3bgj/pgUxCkftkkZr7pKqOoRw8bpJ1w1GEaqUMx1HBGsTnVPevbezh6PJJ2D5bFonFU5R8pt0bGHaHGPT3JE3V8woEgSfdW8SZd7o+rmwqCxh9/t5/no8Mt0ike6UQnFnAMwaYq8ZYXnBgpgwWocJzFu1xgetrbURZGVFWQkzc6RJXMuCNeIhXBdfCVBnqoMUH3RkP/7jGmVTdce3umwlcI5YAyXHC/NUSMruEPBtNcB97alNY2QhONkTZznDu7DG4JRf9cYK3bmwgy0k4UnhBbGdLiu8+zpwUHkTNqmJuVcvuZGUt/noTT0q5T+gdmkPWeKM4QciWV4fqZRKaBYw8wnyrDMcA9rp9FH6VGTMyP/z151WCM7dDsu7hr4nDZ34Az4D0nVOOul/1FJ0dTEZppyFsuWvG6O3dwKc+8QnU6g28+OdX4XoNUVSUKiV0+ztotALMztewu9sR9UeSkMQrySI1T/toNUwsL9ZRsQ1JBtvd2cPN1VUsHjuDnc5IJoAnnziJmZqBG9deVyIQo4Q0Z3LnCK5TwHMbsCz+m4lDBUZRX6TtbKF1nTKi1MKNtRidfigLyIQEPxeNJJ0kR5vtc5Qlc/SkF4L2F7u3PWF60f7hJOt4qXNZLzH2WQaPCDcdw8gGOLnUwGhvBTUvx9JCE2urm6g1WpIIZVGVYxro9fq4c2cFTz35JAb9AcpBSdpa+8M+NjY2EUYRytUq7uyO8Msb5wQYyMKVE4Bpopl38V89G2N19TqWjy+iUi5h1Avxtdds3MwWVMuA+CAeBKITLHPCEvm/Se+wg0qdtJpl9BhThN3p5Ap+6iJbChT5pX0/SM5pjxLtG6I97vgYq5EEVyTqCKgIpr7x5gZ+560cx4IxvvqxeSzPVvBL39zDn64Fcv6esm/jJ87kEkpxI5rDTz9bxo2OiRdvp3jhuImPHCsLWCJIu77exqXbQ/zUJ5dUK69hSPWYZF6r1ZTWc+2/t76xLeEvrVYDnktvR0iaUrc/wvrGHpZPnZXrvz/cQ17E4rXGFC5O6FQilEu8BwoBY5TRp/YMLt2MYLlcAClS831J1kl7KWuXDMqgqe4YntHDv92dxTCDfPckvqIYeKE2wKyX4VYU4HwTCGlmLMETHPNyVZEkAM/pRfeIcrDvNh8ImcWWHwX+kcSouDG+0/ewXI4xb7TRGfsw/UWk4Pg3QJabYsrsil9khnTQwb8LT2CQ2wjjHB+vdHC6lkn7iBByJhN+2fY9Ua0QrMlCVHra98GTDh9S36WixHkt83qrBiX85Z0c54IevFJZ5gKmhTNZ1zIy1EouXLOQZK713aEsFuYaNSSOg2QwkPOdGcqnj2bKNDgWTz+xJXiIbaKGnfZ3fBQPNw32NfC/V0E3fQT6Wtb3+kFC+YOO871fSEuStZhuq7awh1UTPuhIDx8/PAPvtzNAjCl4gvPJFM5kIc7IIlzvFBglBS51uKAN8cSxBZxw+2h1V1CrzyNKcpQqTKHextHlOdhOgW43xHjMud6CY7PgNkY/GuH39o4gcFjAVW35+XAP/dzFCwspnvB28a+2jiF3S+ASdtDvwLRcsRCgupmBQKJIMlm8sdAKDHQS2ndwzoAUtc40LNTNBMtlE8lwgMJgUUil4BJbHOBMJmtzsOUcq8ePaSXd9N95dt77Meb9dh3c73ikuCQTFhVCOTzbQBb1UQ0KHJstYW/9Bpbmyih7DtbWt3Fk6SisScGX1xJJJ3bOLB05gjRO2YMt6rPhaIC1jQ2x/mDr89b2tnQilDjHUfeUA67v4cqVm7hw4TTeunwJJ5aPioJsZ7ODLDWwsHhEvpYoHou/lip4KXxK4k2185LMmSTcZtn+7/lZiQ8ZjEaMSHxL4kyr8Pg4cST3x33pojHnA5JnJNdoy0J1oG7lffXVV9HpdGR/DKrgc6mS4+M8Jr6XKuSG4tVHco6/i+MIc3Pz+90SPOY7d+7sq/z4b41teYwk6rjPwPfFN2xldR3zc7PwfRelki9+ZmGcYGNzFzzlR0+cFjub/mhXsAcLhWxtRhajFJjwPFrkMOCCvs4+1vo+Vvv+ftuvrDGmiLuD6+Rxrr2oFIuRF7RJccVKycwHqDhDLC/6QkLaXIt6Vdxaj3BjdShFVcd1BD+R2NUKUGJMFlK5EWcq1e17tLE7QsJ3GJxmi7iGCsAjcx42N9cQZi464wBWMAOYAyRZKNjMEZxZoGTmKMIBLj51HKPYwG4nxE6nj7TgOokFCNqjsMXWEEspNX4rKxzhq3kjyXYQcqnWX8omQOyOfA/1Uhnddh8RfQ1LJVG/ch/i1+wYmG1UkMUhOr0h2oMUtWoFs40qPneBxQ61HZJ179E1c7ibH84zQG8iIeuERZ8MIgUHIiaohzJ50k8pGWwjGvYlEOLokXnUGy3s7bUxDGM0Z1uIcwO77a5Us8q+h+2dPXTaPZRLbPFKcWp5Tton2TRlFQXWVtcxDhMcO3kOq5u7WFhaQJEMcf3yyziy2EKr2YTtVpDkNCoeSdsCciaMUYo+CRPIEzBMwDQdJEmOKHOxMzDR7o0xGueIUwsW95HR3FMtnnNDmevTuPTdB81Dsk6RYDRiUW0ePOcE10wUSvobOLlQxpGGg5Kdy4S+uraB02fOiHKObaCcml5+5VVcOH9BQC5BCtsTaQChwIePNMtFgfc/f9MXxZlOS5Kg8/4e/s7FEEsNqpJG8F0b19f7+MWbZ+W1oqCTFLaJOobAnNcyJ8k8RxQrAMNFsbQHSMqUAlZePsR/dmYXpxZqWFtTprusThJQEEDpRFr+myCGgIegiv/m9a2VbgRYrKDu7OzI6why9MbX7Y4LLNZceVyMW2dnBbRpkMfj5HuRNNHvRaUeAejTTz8tu+Jn4PvQt4RVVB4HQSBbFKiuOnP6tPjIDfpdjEdDUXJRPdbrjUR5V67U4AaA7RnwbV98ddI4RBKPkKVKoVCqzCCHj9sbY9xsWzBomjtJuLuX9DwY5R7f4oJecPz+OTawNYXji5X18e93K9hJJx4XTPkbh/jxJQ8NL8arcRnLlRQz0RbSPEAKHymJWytBwSpk7ogH3nu1iaGwSX8QGzYCmEmCVjnFL6/XcLE1wlKlQDAeIsQcMoxgWKHYBrCKaTAAI+UC0cJvb9bQyEM800gw4yvQx+uZ1XviHfpF8lxM4JJUMbWCTitV7yLrJu0xfBI9Hy9tmmgVQyxVbZi2rUJ9JKCFyeAEYxFsI0cchnCDsihWGtUKfne1hE+0BlIsSQyO6mxPo98p1S9U9T0cWXcvgcbPMe3B86DvQxPaOlVaA/97X6cJQE3Uaf+kx9UGO60oeNBnPHz88Az8MJ8BRdYRf0kDq1rwEVpIY0YmRWGq6nqjEG9uh3ipU8Z8YOIXPt3EgpugN6Dau8CKMYN/faVAYKRYrPn4yokM4/YWkjhB6th4fVDGragKQwoGyvHAHO0hsQNUfB9fXdrFv91dxEZ3jGjcR7nki/KKCmUWi03BhmyRnJAEotRXuEIUIvRryiEERQobPz7bQdPM2Dwmc6bGmTBSZX3A989J1t1vOyTr9CJffA6JS1IqujmPcD4fwIw7OHe0jrmaUsj3+iP0ByOcOHlCvly2wZKMu3rtOp568imkCb17UzGnz5g2KWQa1wwFNre2xY+wOcP5VowgxC7n5pXreOqpM9jcuokTxxfQ63axs93G0pFleH5Z+ViIXQTJOdXJwbmGf4jpiP+k6FWt7uMzKtT4e3rEkTzjRgypCTvObzpwTXdtEPeRiNOYj1iSeE/N9ZZ0cLBQTAxJKwpdTGWRV8+BfJzzChWEuiWWx6vfQxeyiDlpq8LjEF++hCESgXwmqvE0WUcF3vbOLoKgjLNnTmPI4I/RQPA7zyvxSac7EMKbJKhbIaFtw7Nd8XlL4zHieKhUVqaLcm0W49DAldUQO5HqRNHz8v0DNx43WUePEhtJbglZZxsR7LyHxRkfvgN4QYDuIMWdjRSwWyh5MY4sBtjb2cF4lCHOfKSGi9QskFm0bknhZN9t3fnoozzXtBnHrTyAVThwshhz9Qwnj5XQH+xgENlY2TYRGXWYNosLDBJjUcSCmeWw0kg8IiuBi62dISIG0HF8NvldOvI9p1wHJSzea5yp0raVD76yjhEqckJIkqhk8CALyVx3Md04HY2RRikc35fCRpwk8hzx3HZM6crIk0jWb15Qhm0WqFVK+MwF+gKq7ZCse/Tr4/AVH6AzYE0MKzlZCj0jfl4GsjSaGNBHcAwTAWOVEWJj9Tocc4wL54/j+PEl5IaLja0B7mz0EWWeeC4dX6jCMArsbG/gxPIiWo0ANgFMGorxaBqFCLwAKyvrqLfm4JZqePv2bbz1+st44ZPPoFkrCXuf5AZMh5Wckch2ZbAgUWeoSk0kyUUmTIutlTTSrCAsLGxudbC+0UO7l8LxGoAVCBigj1LOvi/qjfZ9Rd6xrJvyMdIVkPewEvJDcu0oWbOq2RDMktThv5NxF8tzZcxXDdTdCBVbpW++8sorKFMq7zk4efIkOt0OLr91BU9eeEqCIer1Bnr9PlxXpcRJZVICAGz8438fYjOvK3UOgyrY8hf18F+f28TCkRr29tZw+vQy/qc/jNB1liQanpMIPWX0ZK9VKhrs6EU/QYAC2hMSwAAW4pv4B1+c26/sEeSwGnnmzJl94HL9+g289tobWFo6IuldZ86cloSv115/A9/61rfw6U99CqdPE8AM8cd//Ce4dfsWFhcW8dkf+awoEVkZ5eN87UuXXpZKW6NRl+efPHFC/EFWVldx8eJFMTb+y29+U8DSieXj0u5AwESgRxCoq7EEf6yq8k+73cHS0nG5mlZWbiHwXTkfbHPkfgKfvnsJRuMxNnbX4AY2FmcW0aw35b4W8AlgFOdCXo0iC2+v9NA3KkhzlWqr1Vf3J0/eO2LrUW8JLvkIRsO0kGN12eZrxNjrd/HHg5Pik3EiGOK5aoQCdeTRFn63v4C6leLzwS14Zg2xUUdi2kgt+luGsNm6/x4GZoj5upMhiy3YRQAjTpDYBr6+68KycpyoAU9hFfCPI07HKMxY/N8YRuE5PmqegXZ3hL/azPH5hRy0HKHfB9tXFTF1oMYSM3f6hEypTKeLt/u6YS46ZKHgyH36x3dyXAj6mCs5sniWc+m54iVjmQYCz8V42MX8bAudzMGsuYNeEeBSpyotumfsXTxRj5EYyrtOlkBsAXuEyrEm66bbirQ/5IOuC016cxHyqGSdMvNW5/HB23t/rU8rAQXsHqrrHvw1HD7jh/IMsCCsPOsUxuRPsQcQbyMqxQ2kSazCj4IAv/rGAFu9LqplH7OzDXzqmIXvbDq4sxfhR5s9+LaN37/DQIoKPj/bho8hXomOYmVkqvZ87tO0EIZjUfSP9tbhNpaEKGSRKxoPsbgwI62TEg4xCSLinHgQrqGsIEgG7d+bLITRH4DWFoaFzzZ24YZdUctYThUFVXosWYh/lCLjTNoR3Ncgf5qse5ykxOO9pMSGhwmRVGczTEScqzMY6RAnFypouBFaQS5+duwquHKV1iUumjNNUapt7WxjfX0Dz1z8CIrCRLVaR6fblucQC5FYcr0AveEQu50ebK+EtLDgl6vY2dtDurODI0szSPM+HIfXoonRIMSJ5XMYDuhbTCIqAAPK+Ie4lUo1rjtYoNXhQCTsdKGIGE8r1Z588sl9so2+yFS8Edfxca2qY2spLU64b3Zs6DZd7pMbCTkWbPmcra1tHD9+TD4731uHUvA5OiGWHSxJmu6HUOj30jiSLbS8D1j05fGwUE2cymud++Fx0mNP1lhRgiNHjiIMSRauoVwKBMNH4rnHYriLJMmw125jb7CNWq2KxdlF1CoVwRBZFst9N4y4oqug209xazvBoGDBXd9jqkj+Tpz5OO8L1WFm2S5GJKpgSABYYJOpH+LUMhWeJt64chuF2YRtVeGZu/jYxRlcu3wd4zFbUGuIjBroW5lZtIiKYb3XZJ2ZSVEYqQ8zc+HmMY40gbkZKkod3Frv4M4W339WrnE65+T04TNcBI6HRgkY7PWRRCEcv4TuaIxSpSpjl7puDlq9xUxKCGv60U3iL7S+Z38Y4djHW4++8uqeGFJEkKZiicTkbYMe8o4t1ki8/x1i2ngkOLNScpDFHVRLnrReH60fYK9Dsu7xjtWH7/6Yz4Ai65SqTkEqEnb7XPn+ApBeDlk8Qp50YRsj+HaGRqMq7Y/9cYHtdiJqFbdIMFMGalUTt25exXMfeQKBZ8I2gHA8lgUgDe0Jzuh19vbNO4iKHJvbO3j6wnkcnZ9hSUbcPhKuIOkxxTaFokAiPhXESjT8ByzblwmGJBAH+nLVheMXSDMTd1b2sNtOcGz5LG6vDpCbgbRrJfkkkUbi4g+gGasHyvNsMghNggEeTxLRY74odLqbGNaT5GSSEeXIBRwzhZn0cKTh4mjLh4dQUi/ffvu6BBkMhj3MzrTEF4OgZfnEKTguk4MnRIFD4ozJray2WRiFEX7pdeBWvij+W/w31UJunuE/WVzHp5+gkfMOmq0a/tGLZcRWXQVESLAC/UTIYky+s3zi2SWSbdUKq0rlqkVFlHHxFv7bzygjX1YTuWnzXQIXvoBg6Xd+9/fwO//md/Hccx/Fz//8zwmJ8X//i1/EN178cyHT2HrxpS/9GD7zmefx0kuXpF2BSa187blzZ6Ut4PnnP41Ot4t/+k/+GZ6++DQ+/rGPCUhaXl4Wcu78+XP4ypd/HFeuXMXXfvlX5Hz97M/+DD7z/PMYjZg+FghIk5bPSVsqARYB1fz8PEbDSIiVIKDfH1vqYpkAbYtqU0tgr5gPGwW6gz6iUYwkjOQ5rPyee+opGHYFhVXF5atb6EcWYkdF0T94e+8JjAe/p3qGbquiMk5Fh/DqzGBmCa52gat9Fx+dTbFQoTeHidVhiEujupgeX6xnOJvtIsIMEiaZMljCHE+SbSc+NEJQKwLlYTcN1PfbOUiMGTEKtidkLmypJg7x1gi4lVQlffXZ0i6OBS5SthvwWjY9JFT3FYYokG2wdZkqDd1qKrm+Uy2T7EuYJHMpxkcOV13yligK5N/Sr0A1sQJSvH16MVC26TWqfez0K9XtJAlynsNeIfzZuomVQYZPLIS41qf/ZCog1jcyfLm1hRhlZPAnAT58D6q17z53GphrxeZ3O6/TBN5025EmtfRrv//WUdUyr4lC3mO853Sin/YBEhXBPffE/dpv7z2+B1072mBcCIDJOPT9f6YHvevh44dn4Ad7BjheC1m371lH0k7fUsqGQNBnweZTE0nUxyt7GWwjwc0wQOpUJEXwp5eHyCISOx564wRXozL2xgmOBkOsZjNSICamo7qKCi0myXMerNk51nsRUklEz9BqNiQMjemIqiTJVkxLDaUsE5NclLZHVeSTAROGzLt8zPVosyCmvkj6Hfznp4dozh7B27c6cMsNjKJU/J1lDskTZUtAtYr4nqkuhakmln3Fyg/2W3l/vJuawVkUtgRnct7ivx0jhhF3cXK+jGMzJRRJH1kS4s6d25ibbaHbbWNhYV6KoiyiEmeSCOCUJ2oyS51v5dFq7qszF44eR2cQY2uvjcEwRDDso1b3UJhjLC620O2xBRZoNeakVZDfv+c5iLjg2PefVQSuDoag0k0XjIjXtCcc/eC0ik6fbYY80NKE+Iuv50/iPhJzxHSacNNziSYD9X6osGOXBXEdSTbBwJmyRtEdIfd+s3xcq+9I1NHXju9FYo0hFewW0em0fC3fiwo77ntmZhbdTk/eI2ALrCgMUwmuIM4UsQRIXNpIilRCV0b9MTIGYIRjubfOPvk00sJHmPp49fUVIGggpun4A7fHSdZBCo9s3c+kyMDRQOFMI6X/diKP0XutgCeGSg2/hydP1OGaLLQCV2+HiNBESgWhyWCJSHzrNJZ4VHW9/g71NSGvJ1nHJOzCh5k7sPMUHnqYrWc4emwG7UGM63d6SFGTjieG49BnmDiTQxgVqzY7VZjWLZ+VliaTVGvVojHBlZO+pymMqZzqaD2kZMxclynsNsGZxK0c7yZJzaKuvgdHpWmMaiUQX3PXTZHHQywv2OJ9HIcxTiwpZSq3Q7LugTfM4RM+yGfAmqyp5FbcJ+yU+ltBFxm+qXiWsAgjo1OUIWb1JFwq9RriLMNOuy3y2YALw3EXrpPgiTMLqARAybXgOx763b5Iamme3h90Md+ax9u3b6FcryOo7+MqBAAAIABJREFUVFDxAphphmo5EIAzikOkTA0z6GdmiFeJYRFwMQWUaUdsC7Rx+a23JGiiVnNQLiUol2vY3OrCC1qw3RZ22hFWNnpIaRRqBYjSTKocBFx6klOVHUkq2B9MtaHsh3EBpU3pVXs0fRvkApAWBbsIJbXr5FILjbKDrfWbQBZicWEWWxtr6HV3ReXFxKlGowXbZmsiyQMgK1J4riNtdeVSCb/5rXX8SfcYXD8QHwzTtMWA1E5T/J0TK7hwsolub1fanf/5pSZiu6bk80JeEVhr/y5VwSbI5n8KsLG1QgVE6DbWL7bW8B9dbKkKOejxNhYvj29/+9tisEtPLgKaP/j6H4q0P44ivPDCC7h67RoGg76AF1YeSbS99trronIjiP/M85/G7u4eXn/jDczMtATEnD51Em9evoyrV6/hwoULmJ+bw81bN8XL76PPPosv/rUfxdzsHH79N34DURjh1u3beOKJ83jhhefhe560z3L/vEZ5bARUnKgJrvgZSZo0Wy0kaYzBaIBBvyeeIkLVsD100vZLIj6KM2mBJVn39o0b6A37OHbyDIL6ESSo4+07XaRGgIStmw814D1Osk4NTmwv0OOURen9xIWSRFFq0NNOJQ6u9GO8Fs1LEm7NtXAu30QrqCPhSGakktiVE9xPrpuH+vj3PGm6zVINpQQmPJcEP1TtFYiSBE2zj7/qVXArqeN8PcEFax2WXUaWe0gKB6lUPdlyzmRVBmGQrJu0Jsh+2Po7AVESN6tDEtQ50SmEHC9JAOrrXlJg2UJrsZWLxG4qYJvnj94iap+TyimP2DLFN+R3btB7Z4Cz1RFe3hohgiPVeNtyUHFMfKmxibgoIUMgk4asYdkCTGXhu2y6HedBarJ7yVI9Dj8K8ffdvkuOUVQk6oUXf/Je08S4zH8CTlXb3vSmVQocW6bDIh52rtDKVe6T449urXrY138v1+jhaw7PwOM4A7olVWvJ2L0hf5+qCSnYRZKMBpwZzJxOUQai3MaVrolXR2VcrIU45e2JGr/ITPzKDV+Kh81GAM+h15wy5CRJQxLCdiyMR2PMlR2sdcfwS8SVVAMxyKcQZV1eZBLeI0UMpjVyzlDcnKhDiHhojM+5odvtwLJNWGaGUsnBxxYyPF9ZRWtmGXHuY3N7hI1dWhqUkRmOjPcGrV9cW/nx7nuc7feN7ZNLH9b7/iB8xFTqOplB6JkdS9hE1S9wfL4O386xevsqKoGD2ZkGblx7SwgTfuEqOKEM1/XF+oPzHpVgVIGNR/xZElx2/ORp2H4Fu70RbL+Mja0dOP2eKOsG4zbmF1piixL4FTTrM7DoJxeNJFiBRC+vO50Aq3+KP5dliYKPcweDvra3d2Q8p0pOE2Xa4+6NN94QYo7rDc4dHPs5n+oikS726etFVl85fb98wZm6KEjSj/iabbHTyrn73d+azONPHgfbbYlxSdjxuImBy+WSkJ58H3aZ8NiIM9n+aFs2ytUKxuMRhuMh+v2uYANVvKcn7yREyzARx8RTTLXPcOml76Bcq2F2aRmF3cAg8rG5kyC1HKSmap/87ttjJutyqoALSbdnwZRHY2eFCE/EBZ0dQlKUzIFkiNlSjOfOLIhf2yB08NLlPURGUwgwBpoZRoxc/NMPOoIedAbuxRz63wdYiHQoA8eUqIUrNUfWZyM0ai5as7PY3O1hpzOEY5cRZ47gTBLjxJk2ElgsCjPjlVhQ0iFslvknBQVdEJ7GmTq8jESd8nDU16kOamOxhBiTY7FgKhKf+90gCmeqgkiB2VYN4SjC7u4OPHOEpPMm5lp1nDtzDstHj+2fgkOy7lGulsPnfuDOgCbr5GYTwHTQGKR5K0KWnJ5xktxiw8wtGCTLTJIhMZI0hB84MJ0CWZiiJL4TPXzio8uIh7vwTCYOlmRdSaWRScBjAzub27BcGyPKYQmc4hxmAizNL4gppeEAqZi0B5IGbdopCjNRQQEGU40y5JmJza0NLB1bAAVGRdyTlkzbcfHU089OyDkX12/vYBiZiBIHphvAdJlwSCk3J0NVJZOqnAi1OACpKPEHLSg/cBfEPR9IVUIOJs08ixF4FqJxF7UyU5KYEhvh1NFZ8bQr0hCjQQfd9i4W5ueE8CJRR19BKiKTnAEfuUx4SRzi917bw5+Pz8qgTxBP3xcqjfIkxd86uYHzJ2bR7rYxMzOHf/xigcgI5LpTGWKZEMaaeNtnmWRiVcQdK5FSTfeBdmTgH36qI4CEE4i0SLiuVEKpWKPXB8m6v/zmX+E73/kOzp09Ky2sT5w/LzJ/Kthq1RquXLmCZ5/9CF597XUBXS+//LKo6tiy+nM/97MoBSW5BvuDAZ566kmp9FPdRND4yquvipfJF77wefz4l74kZ/vXfv03pHV4b3dXKlHPfuQZLCzw3JXk+AmeSNbxuPlZ+D4k9/Z29lTbbqWMao3qAwuptGrEApZckjU8+44Hm4q5hPVrYDQawKFHieEgNiq4uTZGZ+TAcMpIJW3vYei6x0jWUX1G9RfNcVVevLQb2RwjRL1Bso7tAZkkTQ3jAn+6NyPXHUwbJ50+npylsbgDhwRNniAjiTWlpnvU+57P3wotLAQ6oZigjqrUXNqiuG+OtR6T1KIc3+5VsJEY+JnldVQsB6OxhdwqIS4cxBkksdAqEgFR/IRS3WV1gV4jsshVqa5i9jvRpojRyKQqKnfAJPFU7hGD7QameISUywEikn5hDznvSUmWnSjyJol3BF2rSQUBYjTNsQT8rKYeLnVKct/8SH0bf7ZRxk8cS+B7JOvYsmNINVqO613EmZqo4yd4t3M8/ftpwk6TdPrn9ILmexmHNVk33ZKq/X3uPrZ3LhqmW3i+14W2Jgmn3/N7+RyHrzk8A+/nM6DJOrnnD3iqqfzACe4Ukj9RpD+TE3MaJ5McM3F5L8HJ8hhBmYRahiLKsRcX+PpWCc2GjzyNpPVVpa8XQmzQE4kdHMR1FXOMlIq2Isc4NpVhvKsUUSxEiwLEoLcuFf9qXBXBCD2rOCCzpBNHUgwzDXo4RQhGK/hPz+ziiSefkXCzMLZx9ea2qIii1BbbgsJWHSFqX4r0F79dkj9UJU3S4r/XMeT9/L0/yrEpkk5PGvQsSVAObCTRAL5rIAmHODLjYaFVlbksHvcQjnrY2d7E2TNnxLtWF4XpvZpknNVYtCykiLm1tYWjx08I5uEjvVGEKC0w3uuiTBzLpNPARxQxGMRCuVRG4Nko8hHMQrXrkbQSheikcjNdBKbCj6QZMRvxJNVz3HRLK3Gi9jYmCTat4Na2DzplViun7p0H9dyp5yu2xXI/JOz0+2jiZPrcTwdY6CKR9q3jsWiFH3/H4jA3/o6Yk+Fw3XZXPnOlVpWgFz7G80t1He9tZxKy4foMkfMxHozg2TYGw76ECSSGjzAv4frKAMOkBBqi50X0EJfH4yXr6GFMLKnwm+rhsDIDluR4qYCyxCRRRgFDhLkAWJ6h/UyM3C3jytoQoVGFwXTYQvn5piwKf484896CsFwfLADQBoS+ePthaQpn2hk99KrI8jGidIx+j7YxPnKbqbVMsIb4EdMv7kBZR4ypOzjUaC1j4f7IrR6frLDUT1ENc51O+wFeDwpnUrmZp4mQwZnpCoYVnDlRvyrblkKus9FwKAo+30lw7qiPkmtic2MLH7t49pCse4g75fApH4IzME3WaTAlP+9S1qnWJuUXpyoDfEKWqCoKb07kqXh18ff0zyrSLRxfcuEWQ9QDF1lUIBwnqFSrqDarksyaJTEuX72CcqOGSqWGklvGcG+EQaePRqOGMBtjGA9Qr86hWqnCdmPkNPmkYWVMUObDgIft3S20ZirwHBtZGGNrcw1z8y04JJWSFIUVoDvM0R+buH5zG25QxzDNxSCUn4eEzWg0hsX22lQl+bD1SbcpfTiBlKqRTBpMJ4bNqorE7tKIvlYOlTtMFBrhxJEaHKNAnWA6G2Ptzk2UPA8zrRkxqI0TqiELmI4tRqIMjOj//94iDJfI/BYKEr8UCsEQhV0U5fjrxzs4NWNhr91Fq7WAf/lyhp2shFYAhLDgukzwzKTKJWq6CfzXoCYch/i7T23j6VNH8C/+bANVO8ZXnm5IpVIb6pJ4YFsAPeLYykpflN/8zX+NP/nTPxVijKm2bHWlMu7Fb7yIvbYiyAjmWjMtPPfccwIEP/GJj+Njzz0nBOGlly7hn/+v/5sYCv83f//viWKOYSwk69gGG5RKuHr1quyXJq6/+mu/Jqo8VqOajSZ+4Rf+NprNhrR5EOCx8sp96dQvknfbm9vY2tjEzOwsZuZmYTg2PJ8m1ymylGEsKpGJQEoE/FmBN157HWdPncL8/Cz64yEMVpkHwJXbfWTmLNKCqq7x+5+sm4CFlCrACVlnFxbsjIs7VkEz5FaBwsrFn4/ppL96zRZvxcKy8LmFAeplpcPzUsBlAM09ZN2jDv33klDSgpyztTVF5MQCpozcA8Ym6o6LG50xrgwTJAxvsGr4m4u7GPaHcMuzUmCg8sPMJ55qbE9gzZQLS96VgmFJ0qlqpSK+FFGnWrcIoHK5DrQniJDbeSrGvcPSPNbHJubiHZTNGKmtfBElyU3SmBX44vWTMH2YYDyL8eqwhNsRKyIm/sbcGjaHwEzJRmx6cnzKs46LHX0sB2eR52e6Vfi7nd/pRYoee/fbi0W1qIlIVUz5XrcDk2TVoj+90NEqGKVMVAv36U0r6rRigo89yjyhvYY0UacXSN/P5/lez8Ph6w7PwH/IM8Aherq0M30rTeNMNZZzJcyxZIIzaVSfJKISJ8yk/4kY1jP70Ezw5gC4HJbFosV3PSm2cg4XiwsWPCyVttkb9CV4gOmGVAWXkxG2R+zyd0SZzuPwnEDUeAyIkMI0LUAyWaILGcSOENejuhk4WYrx5cVNnFpkgjYLjAAd9vc6CXa6GTZ3higsHxlJQdsRjMlNBQJZEoohCmoJCvrex7D/kN/bD2bfJD2UUkea6uRUkMik8obWEQw8YkU9xkwpxWKrCt82UC3bGA/a2Fi9g5lmU3CT4/iIYmICegjStofe2Oz8WJUOiaXjyxIMwlDSKAO29roII0OsRJgMOxiFsO1AyFnfcVCveaiUgUbVgZXH4iir5lr1fZGAIzFHjNZqzYi3HQu5bIWl2o+EMa9Dzi18Dp/LgrBW1emWVx0GQXynt2li5t6ClZ47uF+mulJhR4yok8Xv973ptYx+jPcQ/fio9KMtCwMweMzT7bRU321tbGHQ62N+YQH1VlNSYYJygHEYKnxRUF3HLiferxaG/QFuXLuOjzz9FCrVMkZxjMQKsDc0cWMtRJTXJK7ewA8DWcfOA5JgbBFVzaFO4cBMlTKuMIkbcxRWgZLnoG4WCIoMg9EQRbmMjVGM2HAFf/ppAScv3kHWPeo9di/OtKimYzu+HSO2EyHEzMyDHVuoUNSQteHYe6jUgPnZk7h8dQ290IBXmZMkayOjilX5HfO+oQpQbaoTgzcmSbj9cfoenMnQjDxlm7XyniPGZMBPKXBx6sQMwlGM1TsbGEmgG7sv2Ck3EcSIapQ405LACd43bIM9e7yCZtVHEhk4uXDoWfeo18jh8z+gZ4BtU7rl8d6PeNARSnKOrQBcC/LGpcpOJWcZGauVNszMhsmUGUrC0wFK3gDH5k1U7BB5OESr3pKEytlZpjFlcD1TJrDX3nwdp86exuzcPKzcgcEK5WAs5sB+xUNn2EYWFzi6tIgCIyT5CKWALYFsZ6hhPEoQJyHKFReu48HKfayt3sHcPNNvMiQ0OOVgkNoYhMCbb61gbnEZ/ZgtvA1JfiI5NxgMMT+/qIiimEooVnDpYzJZHL/L9z8Nsx7G6euH5zKaAlFcyE+CyKVtjDSH6yGmIolegVYENx+gWQ2wMFNBteQgGfexub4Kz3ExN7cgnjBsUUioLnJtZEkklc9/8mcjtK1ZSaJkyy3L3HGSojdKULFzfGFmG42Aia5Mq5okymYhtqMM3xnNIJJUIwJfffZVgpub9PGluQ189DjbI1Sikc8264nHh15kE1BRVUeijoB6e3sXv/Krvyb+cp//wudw5a0r+Pof/hF+5LMvSGDEN77xIv7iL/8Sn/rUJ/HFH/1RtDsdfP0Pvo6Pf/xjeOaZiwJ2Ll16Gf/qN39L1Hef/9yPSCgFyThN1n3yk5/E5bcu44033pSgiY997GP48pd+DLbj4Je+9jUsLizI/gjGGo2mgEmVRFuVVp+d7R20ZprSWk7lYn84REJFXUbfxooiV/JcqQq4sCkMDJggu72N8+fOycTMST2zfdzcGGJ9L0dqsZ1WLYAeTln3+K52gh9xujFVi6gsBpnYlbPdgO00uSjrMiOTwBKScS9vKACyWAOqtRwxgUxhwMsALyWVRfA1aSX9HjzrNIhXqlxTAKwRJsitCJGdIGY9A2WYSQkeVclxB6/FBu6Mc2z3UpyoAh+Zd3C0VKA3zOHYAYpMVR5Vy5i6A6VVTECUIuuUAkR5h5B85JilNipUEniOA991kIVD5MkYqMzht1cCAZvnK/8fe2/2JNmVn4d9d19yq6y1u3qpbnQ31hlgZjiejRIVEs0JSyFTlEbhCMt+8j9gOyQ/+d1PfvCLH/xi+0XBsB3hsGwpFLZM0qRmSJqclRgM0Oh9rz33uy/29zv3VGUXGugCgUE3uisRFV2oysq8ee+55/zO9/uWCJfCKVB7CkivaTVgS0osmZsqHdmVzS8bMvSJ+slWhf3SwwU/wW+c4rihdJe+iNJrlg6tReb1kbAOAnV6I6BlpvNA1cfNiwLcadrf3EaJz/804NiTXp9SDB4T30Mfk8gzeG/IZ2eIDYNWPl6yMy+hPQr4fdJcTwYGvYr4+LgE2y/PWnFypCdn4OPPgLKv/IQ684BQxTnMVg0Yg55QivEhZualCZPyrNKGRUdPm0qIKW5OJvhluowim8FjeqGpJKeOqwKXKHMlSBLFEXr9BZVMz75zbaKLRN6LTcfRdIqkDhAEnAspWaONho2KYB3nN5HEKomsbTr47TM1vtnZlCZxXkRCNmHARJpbeLg9wWCUSVPY8AOUtYXZNBKWvGW5aLU7iOMUOb1KTTK8ta3Bx5/DF7XOVKF2CqxTQSTKw47zak6vNXqCif9cgdCYwqbdykoPS10fAS3l8gT3797BYn8R7XZP6ruiMpEUBVq+izyNYVQFbt+6hfMXX1GeXQyoMxzsjya4v5dKQ4o1p+0w9MBFVZkkf4k80LZTXNxYQRsJHDLdRaqrmGdk0t27exe+52J5eVF5glkWfD9svAmVsoN1JUPM2BDW0lcCdfNecvxeByzoGkLXFPq9tE2DXmf4L1lLbDaTXcca9knAL49JPOYcR4Bv/j+/6Eu3u0fLGgurq2tSi3KML/b70oyfjMcCBLLOpGck7xEqBCjv7i0siFUGG6B8TTYXee1u3biJbqcjNSzvv5z1vOHh/Zu7mOQt1M6y8sfjHvJYj2dZZ1JUWotCg/MEgWSztGBxzyFBMtzJFmK54jkezDgR+x6qKarAxcwEcqahVqrOdEpDnqsNK3X98mnBet3M5DVkrJeRMrwsQWrzWCjtb8HOA3hkzlW7uHCGVia3UOVk+/Zg+ovYG1dIczYLVHKv9pNTIUCqvlRNYVbGSr2h60xVY+o6kz58FULPhWebSGdjadhe3DiFXtuRgBKqkh6NgaT0VOiJhLOwtjIxm05FBSfJsgy245ydMK17Kmnd//5vnTkYJS+8DFYPBCXzU51o/f2x7pWTJ73wZ+CTpsPDIkEj3FxQm0RVdY8f+CRx85ux2DINhOYYb2500HJiRONtLC72MRiMsLS8Igy8u3fuiJfX+pl1XCaAQJmYaStKH3MlbBqnFtja3oLvB+h1u9jaeoSSBpq+j3arIx4VScIOTS2so8CnNDbC1Q8+wMVXNtBb6IlkkClOjuPhzp37GI0nuPLq67KhJ5MujjPsbO9hMouwsLQiFPnN/QhxGcKwF4RpZ7LTeuRx2BHWIRUsOI5nzf/lGVCHsgTNsNPHrpZmpVwgo85kKEiVoNeysLYYohPY8B0TN65/iMuXLyNJMyQ5GXG+khtLzmyFW5v7+Oe3l6ULV+T0oAO+sRDDrkqsBXqTfCjFFaNd8UPIcDXu4NrMQeCQ1Ul2DBmRTDot8bb/EP/xt/qYTnbp7ibjqai4KFCSq3ym+EWwjnICmgHrTTmLK342pn6x8y1ecbJ5Z4fck88sLK0mwZESV3bKs5zGs5UUaEHARONaCh52JaXT33SN9Ryso9D5NzrNkz57fOLmo01s7uzBdn1JD+PPijxhiQDHBsajIRb7yyLXdlxPCv4oSeT8iSeK7aIqCqGXuzak08X3F69H20Np+tgZ5bj1aIikbiFnQABNfytGzD//nX7NpGQRdbAZnNNe8uf6Uwhpv+mG8ymSiCUDWXmsqW7+p/nUHz0/unOtDJ8LbJpdfGepgpONME1SRKWJaeUhNSgLr2HkI0xqE9eiUBgezF1Zavs4bc5wzpzAdLsoCEqyaCLwZlAOy44uPQkbQ3YBx9TGhr6SNT0KxbWkhmkzbCSB7wQIDAtGPEUGH+/FLVwf5jBdE7Zro+VauNQzsc6mSjQRhh7lRPRxOrzX1dmRO742MCvYhFFs67LOpZA1TDJOHGncSHFH2UcDjHM8ep6N6ZSszZPHi3gG9Aby5Wajv4hX9vP5TE/bcqsZVa/zimF3GHl2WGdqxl1S2XDsEvenEd5N+rCQi+SKKaBkwhpcR2tgsL8vNhKdLtUb9D5m3acAPbHKoE8z68N0gNzry/esJbl6cL0nC0/51xGPUEmIZIKsmhN8pfwZvveN1xH4nkgoWeNYtoMbN+5Izbp+9iwKSsMsF0mc4fr1W2h1urD9EINZinFiIqvbgNmSIApVVx8+DpvlevZVSgcdsPT5XJln/ypNO0ZXlI+txArMU+u3a9HmJoZtZFjseFjtBwhdA/F0hDSNsbZ2GlEcI6Evl+kpuxxT1U0kBhDQIqg2GjMoBBgMxtiKyLDXY+9wDPJa2xJKlmNpsYOLKxU6DkMTFCOSa+R4OMD+7hZee+0V7G5Tkko1joWyZp15WGOy3qRNChs0BOwUW1uFQnDt1p5zbN7wuawVuWZqOawcVfM32reYY5pgG/c3/HuCdmwmC+gxlyyugD6y6tW+X5hZDSBKefa9+w8xjTJ0en0B+3jfMZnTohIABaLpDP3+soxr7qEIoM5ihvNR2eLLGk+wLppO0GmRMEEFA+sBBzBdYZvevD/Aw/0EudEWSaww4+vjgnXPbnzOq3V0nSkV41z593F1pkpd1QYllPU38s+nTYRHqq75T69BW+2Ry/np8lkPdpRhOh1jlhWYVTYmpScsNrZ3nXIfr6xaWG6RLWoo9YyzIKETj/ZSWG63Cf7hfJhJnVmRQ1qTCcwWsNqniYqDNyJrzMbDk1ClYaZy/dteS8BBIx7jwkoP7aDGLN5Hd4UNCw+zwsf+BNjbY/AgZeW2NEPKOVYxT6smDmnv5X/43e7BKXjhwbqDgrs5KZwg9Cb12d0GJ+/8ZT4DenP7pM9QUJ7oebCSHZxZrHFmyYWFGHEaY38wFLlru9XCjWvXZQF49dVX5WW4eGkAhYsPH1x0mHzEyZ0/42LChUwvdHyOjjXnYsUOKl/j0aNHYqDK77mAsUjj7+krwU5Rr8cJqkRJKawb4P1ffYjX3nhDAjLSysTWMMPD3QxZ1VLG/BKZ+PhDF1Lz2/ZPOi9f5uv9tGNngWKws1ankuLlWyVcu8TqIpmL2xIzHycpxlGGWcHil8akLHpqTGdT/HS6gv2yhQtBgnd6ZJFVKOzDSVq/vy5YNAjAn/+bbUpNFJuJ+ALBVXrL/Ien7uLVsx1Ek120Qgu9HhlngQC0ulmhZQOUElACoMeh7njxfQi8cSyxSOLz6enBgosPFkw069UhFqRx83tKEjRdnaw9/mx5eQl5XshGgK9BQ19KYpT80BDjawXUVbh79w7+3xtDTOsO3lkusLC4iF63gyyLEHo2Al/5RTINluDhdDaD5zM5VqUj683Jvbv3cPf2bZw/cwqnTq3AcQNkhQU4IaLUxO1HA4xjo/GwUOws+vGcPD7pDAjP7YlP0NJJjpU/eOigNkp0WyHClotlu8RlYwuxEaK2HTHQHk4i/NvhEjyHVQ43Fj58o8bfXpmiypnMpUBjkbDKdSEMxl6qzI4HhQ3HDj1lSj0pSeOjEjaChRKhVWM8HuFutSzBFvQ0pGloxs1MkeJy18CKV2DJoe9Iw24Rlqvqt8q7CWjIb+YlrqWE/lRMrKUDQsUizxOT+FrubyUX4b/aU+dkbL24Z2BeujXPWHxxP/HJJ/t1noFPqqey2oZrVXg4SfCTaUu+Z4OATH9pXkiDBsJe5brYahMQayBB0b83ckZpHNawszESMxR/2bAVHsxbygOPG1Ulk+daLv9fVujmO2IB8k/erMWMn2AM61XWmkruSJag+DIgz2tcv3YDb739tjRVosrC/Z0I9zdjmK6SMB6IA+ZO6tE6U+DM57+X9msZFgz6oMyOHnKemcOTOrMSRk8Y0IfYwc7uHqKStvlsCitfY65PrONYd3EssG6qK+4pSpSu8mibf+iGAxlnXCtdx8S55RpLHcqh6YNYYTadYXvzEbptD522g2iyg5XlrgSDWVYoew/NHOd4YQ3JWpChE5pBN9/g4O95jBw7BGG09QnHBf9Oey9zXtVzKz+P+MfluSgnOCy4RxKwua5VEJRtyx6JNaZm7Kn6txAJ7HSWwvFaiJIUr1y6BJuM1TITv0DPVcAUm+iED6KYCqa2nGf6srHWpLc4LV0Ge/t487VXVPiZ6SKvbMBpYWeQ4OHuDFFhozQD8UojO/UoMP1rGTBf6hf9aEDX4bhUoKvsfY0EpzsFNs6cQrvj4tb9GNcf7KN0ujDYpU/H6NkJLq610A1TUS7B6WNvYuDWg7Fiuwn4xmumAbPOAAAgAElEQVRC+T+ZdErSPF9nyvdsbNSKFCEadakzS9RlDpcSYLNEPtzCt96+jJZnYDKbwG518WB/jN1JjazykOWlWAvUNZl5KrhH15mK0aeb76rO/MF32NxWj5cGrJM6u2HVac37l3osnxz8MzkDB7CVurs/sm0l+k5TV78a4/J6iJUekw0T3HtwD9MZ49HXsbu9LR4Sr7/x5gFwrM3zNWinPxz9wDRYx/QivQDSY4GLEsE3/g2LMnaaSOXmYkc2Er+nHwO7TwTqVBT5kixgBOsoM+OifevWHVlELc9BZXkoLR/X7wwxi0zEBb2iNOX38VOuiTwva/Gkz4Z0YuhJZdBENZdiigs+U7ToYRH4ofJNM22JDVdSVJXGq2RnCox1bE86k7JsMETgCUXU/PjgfHZnWuKv9g1h+rTsCqeDEi0keOu0D9fMsLoUosoVuyxw+fra6FmxjDkmGPhAk1MtU5iXGRDI4+9YfBMM5rhTEjnlYMK/599pmZ+Mrcb/SndNWYgNhyMpcsi64mel7KDTaclY5IM/Y9E1GY/w+78ycS1dQc+pseZFWLEm6HsVLi9WWF1ekOKUHUw2TPd294U5yvcnSPfg/n053tdff02kQGQA0uyXC2xluCJJGEc19sYpdoYxKjNAbbryWixOFeX95PHxZ+DJYJ1eU/WYmqQZfrwHbKc2WoEvm4l3OgnOmAPEuSGbBgJl/2prAXGVy6ajNm0pcr+9MMEph3KKVpMkq+8FgnZksikGioLrlIRK2IMi1VClll0RvCbbuMa1cQqrHOOn+y2U4nFSy/tQBtHybHznVIquywLQBvgl3WOVFKuktmqHqNiJpDeoZGgWdo5LZkou3fSadggg85SbW9U5n5d6fFbZ6smo/HKcAX0PaCXHl+OoT47yeToDR9ujj+NThjJHR4pHUYWfRz0B6zgt7u3vwQ+UCT7N8Qme0CeZ05WwpaT2aHjVje0Bf2cl+4it9kFIgA6vIXgia3vjLUc2Eln0djZE4S7glW6J3+zewTffvCinj3JH1qmsD9i8ywqySEzE0wS3b9/F5VcvK6sY2NIk++HPH6AX0J+Za++TaTeKWfY8XZ0v/ljUWkdPXRrqs87MYNQZyjwW4IegKpU5eVGhIqPL9pTdR5UrD1ZhRbLep9ccf6dM8gvSnz6hzlTNVLIZR3AsBppx06NALNa4Z08vw6wiLEnIyUwY8n7jT6ibVboOJKjFIDHtWcff64YwpawcNwTgCPhqkoKWyxIIJulA15maXaXfg3sh7n9ms0jqTKpC+Dh79qyoSjRTj3UmQZ6d7S1JSg7bXVhuiDt376Hd7kijrd/rYKnfkbAA12H4VYbBYCjnkQ/+HQkR3EtdvnJZ2KgSvkGgXOp8D2nlYhhVeLQzxpSHYjGEilY4SkJ8qHv44sfSl+MdnwzW8dhJSBCgjH7U5RShM0bbtXDx7Lo0DLh3fbQfy16L9iV2neN030fb2UHYom1JiKRq4frdAdIqQEVgm+mvBxtagnZKyaE1HE38mFKiGPS5U4m4KtQ3Q+CXQDmAx/uknsExLMSpiWkWYJK5MMIuastRCgwq6KDrTBXiIS0T1Q1Wc53UmCZ+8N3g4HK98GCd7mwfoPy8Wzj5NHG7X46Be3KUz/oMKANYrVLVm8XDIArl886FlD4SEQJjhneurMI1YkTTfWxubeKVK6/i5o2b2N/dxd/4zd9EIcbd9QHrQujRDRtDAyIEOvjFjpGOL+diw8VCU9sJUhAw0Z0kLmoaWCH1nX/H/ycLiilNXAALbpAdTyKjx8MxxpMxXrl0EbVt497mPqLEwv6oQGF1JYH0MKnq8ErIVnlO+vqEdf9ZX7Yv5P0VA4ibeAaOkBXJxZtMG3a7DSmOikKCu5HRlJa+BI0XIDt+CuBSNH0ajQoT5wlt5vlOJT+YzGHSCVJpbSyKyTKiiX7HB3Ye3cE337kMo4wReiYcLkCSWqTYPvx7jh1+f+eOAmw5Vm7duiUFDb9nEcSfEwDT7CD+jsUPWZ78Pf9fF+d8PT129XhmgUS/BxaTDIGgNGd7Zxub40yMeYM6xii3kBgBrsWL+GDSRavdlS4WZdt8bwKbr7fHeB3X4ZdjKey2pkw5PYuduovfaG3hXBCJRx9Ta9nVZ1y6KlAZFGDA8NpIahe3Hg6wNYgBiwErjHxvFl76c73km4Kn3zBPBuv0PKaT3WAW2I928f7Qx+1JgF6rhdWOhzd6FS5Y+5ilisn440kPNyYZQk+iW5CXBv7uykM4jMI2OQZ8kZdK8WJQdqB8zmgEzOerhFgmz1biFUL/RrMsYOcGFroh/ihqYZTlGCQJzGwsnW3X6yLLbSxXU/ytszYKSlpJABGZrURMHG4c53aJIr8SZh1vbu4gaSzMoo4ybt7dDiyDYROKCagkZ2QjKNnPyePFPQOH0n51redZIy/upz75ZJ/nGWj2aipxU1E5DuahxxujNRzbQJ2N8av9GnewLAziOJ4hZyJnq43RcCQgC9dJMtr1Wix1B3/RrHME8Aj0eMUYg8wWgE0YdGyq5QX8eooyU8btzDnwghamlQqM4GsSuPtueBO/983TB6oO/o6gi9QLVQ7fDZDGOe7cvo3+4gJ6iwswXR9//v4D/P69i/h+9xGCsCub6yfXmVUTwKDO9stYZ4qTneE1TiKqziTj3GGyaMV0XspKyWpzkGaZeNDKOGIAGWs9S7GRVHqlsi0R9tsTWPIi7WxsTni+WaNJ80liLE3xX2a1ScuXPJ6hzkf4+lsXEU320Wu7MEomEKvai2NJ160E4MiSo4qD/5KIMN/YILDGmlPGVaPk4Hhkbck6k8fE3/P4CCLzoRNkBTJpQktogcJj3trexnA4QBTN5DUI4CkJry3qJia3rp06g73hCHfu3sely5eFhTga7GJ36xEc28TS0jKms0R87NrtFna3N+W1lhb7wqrjeSWbVcDwiiFxFgy/i1EC3Li/i0nCU+aJ7FE+64H/7uc5c7yIr/VRsG6+ntLszNrgfmMXVhGhY5u4srEB3+tgf5zh4c4EaaF86botF13nIZYWQ6SVjSi3cfXWtrB6a7RQUREhdSb3VCkMM1aWKpR1i8qCHs+lqjMZIlHlsIoSbmVhabmD02cclNUeHGOEu9ffw+LCGjq9C7jzqMSD3Qo27aiYqtuECOpE2YMGxXydKR9dNYz/0feU7QsfLzxYJ0teA4AcBe5exCF+8pl+PWdA+2QoDwltdq7f61CSZVSkqGfo+xWunF2AY6RI44ns7Rw/wAcffIBTyyviYaeSZdWCc2jwrRY4YVo5jgB17FZeuXJFfka2nN4I0Afi7bfflr/Vsel6oeNrXL16FZcuXVIdCEAAO73YcS6gWSz/Y4gAJWOvXL4A+o+9f/02Ni68gc3tKXamFmZG+6DLMF9MqfQqZYqriij93a/nGjyvr8pUIZlcdXIQd/4iba7EoD7LVCElfi9MT2okJSKb4pf4xjAlSElBeS0JRRx96OJHvTZlI8qcmOed9G6DbCCCAvR/KSOsdOnJlePy+RWRHbLzqZvpunOumxYcZyym+CDwy+4kJRBMb9VjSDNFdPGl5dgcvyyeNGDDcctiS8tthbFWKXCQBRXBt529HfzXPwlEesP7gB+BjMO6rOCWEca5JZIDhkewk8a/YVHKBK5zfqSKTcfFdtmV8+nmI/yX307R6bSVh2OWIclSUDpiO6F0NuPSwf29GTZHqUgS2KkWVoEswmoMsww+eXzSGfh4sI5/pSXaJIiaQYkyHuGn93L8asRu9QJaYYDTfo3vn5rgwe4Y07qFn+wBYyOQ1EB6z/2N7kMs+UBauKhr3jdMYLWFQWCalLtQIstQBwXYkZNhkslaZwiEYWqg53j4l9tt3ElqWDaTYSMY8Q5SswPf74p/4z84NUNGc2Ky5jgGpYEn1NOPpJ9K+aTBuppdUQXWkelHcF7RrCmvITuPKttD0EazTU/G1Yt7BuYZlPPztJbGvrif/OSTfV5nQEk8lWRD+T2xGXHomyt7Gam1GPkaI7Qz3Eo6eG/WFpZTUeSwXa69hdR6XZHs6bnqcB80L89XHri22HFIiFOnK/UHwRGCepr1HwbhgRSW4B6ZQZTV8u//sys3ReHB99LNPw3SMLyiyCjX9PCnP/oRLl26gKWVBcRpgf/mz02MvdP4d3vb8C0HicGN6aE/rz6vUm1LU1it0bRrefkerPWUgkNYODUboEqVQQDAMh1p/jOww2BTi2uTqPWUFYNe0NgA5fUT32EGQjwBrNPzF/9VTWVVY0pjTCxfDJFBU7EROhW6XomVBRtn1npKVVLEB4xy7Tun10DWk6w1+ZrKixjy/2z4knWn61JZb00VdMSfEbTj8bDO5M9ZY+ommK4z6cWo1mClGqFv8o1bN4URR+sfPhgywbCILEqwvbWD1bVTcIMQV69dkzCzhYWemPtnSSRef/QEb7V7WOgtYDYdYToZY+P8Walz5HjSWIVz2C5suyVKjUlm4vbWCAMB6lhnsrlH7lYlXyqG6qTO/OR7+MkKl494w/KWcDKU0QDZYAtLvoNvfPUthK0O9iYF7m2NsDOK5bqvhTOcWu3BCTugjcBfvX8TtRWiqCgZ13WmBZNgnRGRr3pQZ/KG4V6XqcguMoT0wbZMLAUB+osBbJ9e8ikG+7dx++YH2Dj/Gjrd89ibBbhxn/uZEpWkALPOPFSGHD0HMs/JNKcUHC8dWPfyTewnn/jjzoAuqjUyfzxpUi3SKZ3cpBgdjQyrUrHNpMYadQXfrlDFe3jryhksty0gn+HevdsIWQRVtXR5VvqL6LZb8v9HiTwEOdiZ1GAdgTqCKPSeE+P/pltFD4ebN28K+Mbf8cEFjzRg7ftAsI7BAbpTxtX7ww+vSddTUbpNTMcRtre2sH56GefOrWNvsAeYNk6tv4I4qnFjK8HdQQnHCxRISeYJd+JiUDwP1lFmeNgJfqlGoLBxmiKqqSMVpNEkVLIbKb1IFj7HiWw/Pr1LZYcpsI6TOyd7sy4EMHYxQ8tO8dqlU7BqdiZjGUMsqDluBJwiMNiwfyiVZtjEW2+9JcUR/5/FErvzujg5el31ONWgny6uNHNPd/Tpk9LpdAXE4zHM4gj/1Z9ZmJQuLNsSJpzu+LKwIWBXhzS8pt/YGEEYwLEJ2NQC2PEhLCjDQIgY//lX90Uaq73weG/RDJb3aqu9gNHMwJ1He9iPagn5qCzS39ktq2AzDICdavqeiQzy5PHxZ+DJYN3R53N+jMoCgQM4xQS/GLVwa+qjHfoCioV2jb+/toXdSYr9sosf7rRlo0lj9I0gwtvhjjAt6tpFBYaD8NoziTCXTQmLXYMG1VABL0YRwzcK3CkW0Q1c/Okmma0qycu02KlPYGRTGH5HJA+zpMTFdoFvLZeYpHxdjkFHUriZCKvHL319OOe6jisJzlVBaUwoTFmbgFyVoqozMXanjJ1eJNMoYifkMQmsbLSfs02mCqRRmxu9Hj5LxQGPgdeA/0piXtNket7O28nscHIGnnYG5gkCis30tL9QQBwbAopFpZjHTCeUtY7+m43XFbf63cDE1miGH87WhVVH3yQ2cheXljAajeG4DmzTlHVcPJaOPGgdIXNaw7R3sxF2EwO9bq8x4FdeSqwVKjab3bBpmCnGlMgTixIdO8d/cuGuAC+6Ucx/3333XbzzzjvY3t4SMGl/d4jB/h5ef+0SFvptfPhwH//9ncvw/Ba+3U9x2p5hnNtI0lzYe4Ukxep6pqk1G0sCsvxexseBTO9A4aN8tJTPKpk4qt40jEyFMn2MrPjw3B2/ztRXQNWZpng0E5hrOSWMfIDlroXLGysosqmstawvWRvqvYwAb/x/zxOvOP6cFj2c46nqoCpIFBRPuFE0gKfls/z/eaY6X1vVmaaoKLSygz+/9+A+glC9Lt/TD6mmMJBOIyRxgjhJcOb8eWRFiUebm+gv9NAOmUSfIokilYZeGXBtC9evX8WF82dVzRkG0hBWe0FpF6LXX8GDzRnubY9EKZIZgUiSxQtZ6sxC2P/q/n6ytdDLOK6f/JmPZ0dTGkCOGp6RwysnWG1b6Dq1+FQznXp7HOPa/R0J99tYaiNwHXT6PWQ1cOfhFkbTlPxUYdbVZNYx+EGUUSXyEsirWsDcLE3gEeMuInRdA2dX++j5NtoWr2eBvMrQ6ri4cf1XaIUuFvorGEcGhomDB3upJG3HGT3iFegsaiSX+QlqLlPsZ9r7OMjiRJiYju3jd7/DoAv1eCmYdSc3wMkZmKdj686LZlo+/ewosE51PMnqUDeYWlgqocSSlu5YBlwrx9tvnEIxpX49h1FlQscO2h1s7ezh7Jl1LHTbqBj3Ld4Fj1dxPE4Ccbx5ySTSMlj6I5A+rhlLXJAoV6QU9uLFiwe+YdIpbVKWyLyj1xiPk0UbPR0I8NFsvdNuY2VlTeLeB3t71O7Csmu4no3+4jIct4OqdPBwDFzbjMTLqWb3rjIazb1ixXMRUvzAlxes49hQRXYjk5a0TVVsizxViijCeTxXGqzT1/3xzrnSp3wa0EhJWsUDQQyI6adQwKljmMUQXS9HxytRFVMkWYZujwb7uYwrmuHO+8tpsJfjjJ11etmxoGIRxb950mN+U6LvsXkJhWaWBF4gHUgWXFEUC1D93/3RXdzz30QQhnIclBOIPwpBxGQGt6WksKp7zK6xIUAdYU/lFyku2QjqCP/07YHIcrngMUWUXTEu1obtYm+QYG+YYpqUyEyVFKV7yrxuZNZxw8PXOiminjYbHhOskxnRValqxRSzEvjFLvBoViMMPbi+j1Uvw4V2gstujNu7FX40XRF2RVFX+HtnIwQVGcnsRbOLrbwcTQHGm/uMyBnTWPMYbc/EMLfx/4xOiwTdrHKJMOR9SHDPTvaRuz0p2BlEQX+8OCvwO0s7aAeLknZMZorrErCLBHxTbAQlGRNGggHYlg/mUyjmaSKedQTsTp9ewtbWQNK1XS9owi4Oz+XzCjgdvX+fJRNMgwD8VycEPm00nvz+5Aw8T2dA1V7Ki1aDDMe994+CdRqok7+vS6klLaOSNPQ/27GwZ/SFAeQ7FvKMTYNa5rqiLKW+o/xR5zEePUeUv/JBhhTvNcpeg2qK0l+E7/kKvG/+PB9vyetarSVpZGjlhyhCihL/0fo1fPXSmQN7DdqtUEHCtf5PpxsYmKu40CnwFecericL6NgRriXL2Cy6UrNcaBt4MxxKCAUbxTR8p2cvgRLOveINJcy6RrHwEoJ1vBSWNMi1FY9O23xSnckaSYN1n2edSbRYsdcUU4yWE1O41Ri9oEBg58jTqXgSEqzj/mUymYrXnG4IiZfidCp1JX/OfcyHH36Iy5cvHwB8R8eqXqP0z+cbw3q9Uv8a8Bz6D3PsGiLj3hsM8dOf/wJ/5+/8NhzXQ9KET7Q9F3mS4v2rH+Dtb3xd7Gn4oL9dXRbI/v9mskumv2r3SVP3ww/ex5XLr8i4Zm1f1IrtKF5klod7D4eYRBWivEZhBcjFEqPZK/J80aaDoR+sZ0+YdU+Zto8H1rE2JCBq1jnsaoaum8MuRgiMFOtn1mAHLWyNIyS5gXg/Em/hheUluCS1cHwMx0jo8yhhD02dWbN523g6lrn43qXJBJ5VIbBqLLQcXNpYh1nG8BGJ9YBhcZ8xwu7OFl67cln29hll0XaIO9sDPNytYToLyDLaDrGOpDVPJuNN1ZmHjFCH5AmwGWLg9773EnnWPU8L+cmxPLszoIEEnYCpwbbjbk4OwTrS8NUEXMmNzI1hBspf2d0MvRJf+8orsKsY/ZaLd3/2E+zuDWD5Id548y3lM1aksvEzhRnyOFjHruje3u4Bk4lMOS5W9HjQDDouhDRkJVBHMI5+dgRadIosQRgWTCwY+bwLFy5KYhEfZNrxHMSzGShtCIOOTDaWRT0gzVdJM+cEwuh0G4nRxX7q4Na9h8hLmqe6YsivvJ0asE78/DRY9+yu8bN6Z1sAMmUQyi92e+SMSJGtYDpFbSYDkyCCYjUqIKC5/o3JqEhcjAoFjeqP8WCCEQsJkXTKYkMQtUCdjbDUNnDxTAddv0CZzrC1u4ez585L4fTuu78UaQAlrwwg4ZigRIFji//PscQx87WvfU0BaR/juTUvVeA41WyYeUCc3xNkk6KLEoASePeXv8K/nZzDtnMRk+lU+cZZFkLfE9B72Z5hH111Pkt2upTsgKAKk2A1E4gblKCa4Z+9MxSvHsN0kJQGDKeF2vbxcHMPj7YnyEtXFlQaL7PIouOL+FCwbJKNACPaNRvyGCf+pX3K8cA6ju+Sybv0xTEqBF6F6XQfNwc53p12EPA6e56wH9/q17hk7GAaJbged/CLSQdvLBn4WmcoYJtm7LJApq8Ix7tjqMTlHw9aWMY+NpY93IxCvDd0EUczxNOR8qXxQ4y4YTBLmGFfOpmc7yrTxFLHxduLNfwokjHmuSr4hV40aRrLRlTgdssCJTb0kwz8NnKmuo0mcFWrFbZdYWW1jzhOMZumSHMGTKjxqteZoxuO53H4PA+JtXojpu/v5/E8nRzTyRn4uDOg1795Od9xz5aqpzSzjmAMZx+ueTlcsexMpdYcZwX+ZLgEK+zAIOPOqLGzvY2SDGDXx0J/QVhM4p8sTeWPMtHsfCzMYwJ6fK7pd+FWU+xkHtotBa7QkmM4GKLjlKjcrjDgRf7IBq1BLyimheb4RnsLv3WaFisB/u8PJgIiWq0Vee5eVGFa+yK9lIabxURFeufSO08xobhJfmvFwaXWDGaeYhLlMJxQwoBUg0ZJYJW6RdmtvGwPsv7t5jyoc9CAdY0PHQsl7atNWwZJtW/On2LdaaJdI6OWwvS4dSaleVIxNXVmAyyUCcx8ijPLLjZOt+HRn3s2Aiz3AKB77733pMbkF/clmnzA79kEpgqITeE333zzQPb6JLCOP9N7N72X0+vrwVrB4Khc+ScLaF3U+OGP/gyvvf4mllbWcP36TZiWIwqP9ZU+bLPCnbt38eqbryMrMhnXgecjTWLUZAEy9TXLYHDMlgWu/up9vPbqFQH9CO4kpQmb+yc4uH3nEfYGqfgKErgDQy4oFxZ7HOpqlPKK/6qq4OVkhx7/vj0eWEc1EfeptWnAtqhsoyR2CyGm6AY1VlZX0F7oo6htTCY17tzdRFbUsOi53epiluVIKFHVSjkhBliwDFcYdpxvey0brlGgyiZYXgjR6wRS0z64ewPZeAtnz1+E5bTw/gfXcf7cBnod1p0exnGMzLDQWVnD1dsJNndSWJYBU/Z6JWw2WdK0sUBSnt6cc1mftls9sVT5/juH4+SEWXf80XPyzC/xGXhs49QwcwQ+aTZUT/to82CdmoCbGw4F7DpFv+XJTZwxVWu2g7V+B/FkD7tb2zh95hyWVtdlQiBiT5NKTtycjo6CdVy8SAvnYra+vn7QkeLPdMCEZi6Rbcfu1LwnkiRwZUTsbZWuOZnIgsjFksCf9htzBEiSfh2okqiZMOUQlMlkcSlLE6hcVE4H+4mJm3cfIaup4feQFjSsJfNELUJMxhEfjafS7p92lr+cv7cPm9AC1PG0Vg34JuWmDuEQQE91UQ5lC3PMOhZYjSeNAt+e/iB/iYuKOGI0YQnKCDWFW08QmBO03Qw1DVjbi1heWRHQjCAuiyVKXcmk49jgeOHPdDIrQ0z4Oy0r+LgN9Dw7R8u0549cHBqMUjr+pmljd3eA33/fxgPzvPiHJAmDJhQjgUDddDJAgBSV34VpWwdhQMK8oTSOXjkCUNKbBAjrCP/F18YiqSkpl3TbGMYVdscJ9kaReJ/BpO9ZkxLTjFU9XjVeqoDVk8cnn4HjgXU8j15tojBslK4Lk5LRbIQyHeP/3FlD6LNDz+tYS0oyWcg/OLuDOKlxd+IChosVnw0As7mnmg634QuTLjAzbOeuBFQE5Qg7M3b2K0xyE30nQ2W34dCjUYpmU1KuybQ78MAJ2yJzGM8yvL1o441WBMcx0em4uDnxUDoWvrpKCW8pvnbiNWm6+J9+BVxxp1hvcfdMFkuMdsfDpct9bG5G2NkeAPReMpQB+6dZY571yNN+g8/yOObZ7hLa0aRXP8tjOnnvkzNw3DMwP2Y/7f1/FKwTZj4l/qwxkcPlV9jGjamLP3sQIy9rBJ6DaDYRwK3d6cIRVpyStzOdsiEGf+Twg2KCQZTD8jsimWVDkWyUwSRCaTJFvUTLTIVBnJqh8r4TIruCGhwmu1cqNIfPXfdmogbZxYIAefqzH66nCuCRz2Ny3VahWOoQbVkDvtJL8Ko/RMymsOEhYzHFDawoOA49617GOpNlo92oVjVQp3wNDzPRD/yu6J0sV6ZJbtWN4Ua1wXVLmsLy18epMzkSydZjbesI011cRuocrpkIsy60ZuKhWBUJTq9viJKHoBnVPVQ8kDywsbEh6y/3IPw960z+nPsTBt/pAIGP25Mdp84kCEKGvGV7uHXrLhwvxPqZDRiWg93dEVw3EJC55ZZ4/72fY2l5CV4rQK/fkzAO2l5wjxa6HgoGq1SFuMyJhdD7V3Hl0hWYtivjs7JC7E4y7E0S7A0iwOrIudF15mGl1NQBDXiu9ksnj08+A8cD68gxcWAhY8Kq6wFWiSrZw5KT4NUzC+i3yFArkNFyKujg3qN9DEcxkhQoSlvGM1uyrDPlfuK9Q2/I2oFZxfDqCBuneljru9i6fxNZqpq0TMVmA2Gp3cF4OoPp+DIuaPPCPfF0MoFhe2gvnsIwKvBgr0SUBcizDEHooNVy0ApchCEbIEAUFSjp822T7OFiPIoxGaf4D/7W0sFpOgHrTu6Zl+IM6AVA+3Np49PjShQeA+saeQElCYxQp+HkxvoSVhZ9Yei4ToEf/uH/hUd3b+I3v/ubIh/tL6/BC1uwTANZPFXGrk+QwdJnjsdIXzmCdbqbxOOdzWYSNkHmE2nk/EyUtvJfgnZ8KBN/leTJRVAnwUpRVZYCynCRrLJUPCaf8qYAACAASURBVJYcxxfPhbxIkeQT0gSVnxmN0msHpRliENXYHU6xO0lkgcrZyRBvL931PDRGfikG05EPaVbKk04BdQQYeGpUQSQecs2/PF+Kldkw6w46n7KlP/gb4XfJ757+YBFlMXmSvgumg1LofRV8K0e/VWO5XcGpJ+j4FsoCjYeNusYEcgkC09iXBZX2UtCBEZQrME1Yg8Efd6/Mb0qOFlrqdzWKPEbYCsWT5n/+aYxfJGeVrFyYdvTAsVEUEHPfU/YQ+8YCfPqb0YuE8lcGashzySRU45zwDU2uwzrGP/v6BEHYQV6TWefizqMBdifs0LeQ1x4q8TyjlIjeP2Q4ssOv2KCyUEtOF8MmjlckPP3KvKjPOB5Yx/Polikyw0Fk+VJM0TexVY/xx/dtDEtPvGE412V1JaKd036BS60CfbMCMia/+g1Yp0BuZXLtim9IiAgfji1cyxdQFSkCs5D3IFtDgiJKbhiVQJ8Od0WRocgS2UiyYGf3e9lK8XZrgkHRw+kW2SIV/mKrwJ8/KhEgk7HXdYDA95HbIYZZjbeDfXxl2YdpcpNTwXHJQCmwuraAra1dZCnNvWlaTD8SNab0HH7cteaLGjkaWNcs2Gd9fHx/nqv5BF1tHv5FnZOT9zk5A5/lDGhbib/Ovf8RsK5ZO22mTpcJJqWNPxouSUOLPsllnmDr3g2Ac9nyigorc31pgLEZLJYRTQjV0c9UTHYQei4iQ7FACLjplHqvihFHsTTLWBfwnmRNSXacyHwFIKL8n4x3W/7lvUvZoZbOSvooV36u20wPNVUzjqw6JsTS0kJ8cGmrwoZObeIHlzJguoOkspRVBdnJ4Gc59PNTn+Pla6nRr441ofI7AyoCnnIqVINXB72x3pTQMd0QPvCy0yOAJ7NpChsVzOo43mmsYTOxKFHgBq0pTDG68K0Mqz0TPT+Dgxnano2qNATk1SEQOzs7Umtyz6LXGHohci9CMI+1KMkET1t/9O+PNo0PgWF+NuXBPBxOsbMzwLmNS8pKo7IQp7moicaTBPHoIbJkiHPnzyPohiLv5jgWRmxZIU+SxsfWRl7mYi/z4dWruHzpVVh2gKx2MM0s3Ly/h3EKmG4bWamC5iQ+gtYqTWiZYkI2gJCoAwSm/izTzEvwt8c7Pw6JCUWG2PQQ2z4KgwLSBO1yiG41xtnFEOdPryGnpZQNzPIa0wmTs02MJzXSnJ6DTnN9eO9UKCXIxYJbRXCKIc4veziz5COZ7sG0Svgtn4kucN0QVWIIEExIt6hSTEZ7SKYDhEEbvYU1wF7AzXt7eDQ0AYeyfxX+Qgbq3t627NWoFPK9AIv9RbQ6HQwmE0ynKbqdJfyD73Seb7BungV1fF+xl2D8nnzEz3QGWPhro3wN1h33BVUSlfKHUKVKDdssYRQTtLwC68sBlvsB8mQmqYc3r10Vw3sWM+xC3XvwEN1uD71uF0uLCygERT9MgdWMN3p9EDwhw0l3oQTKaUzA9b/zkeX6M1QsfCwadKsOpgASBDeY/CoJs7mY9BPwsLmRldQkghbKY4UJhuwuySZODFAJQLmYZsDOfoTBtEBh+IjyRgpsUOLmSOJmmVOeyK4UizhKJVTXlRPR4f0spCiw8CC4pT3edPGlijJFTVNnmKwb9TrP80MZ/xJIUL1KuV5STzZdzwP2pnrOofx1vuhs2m0NI2/eTPigzGr827SHG39OVp1hKM8FAnZ8RxZRdh3hzLKDi6cCVPGWyAZNi5JnmpnmkppK/0KOo/VTp5RXXJO+ZTq2pLVSDq3CSNj9UWDZQaksfh3K0WP+wWPTY1kniQnYVpM95+PGtbv4b3/Vh790SsJKysrCeJoJy4kHYZdTWcAok6R/GL8IikhCXZLA8321mZdjUWbXIVL806/HcP0ebD/AzQczPNqPkRqeSBSU701zPZr04kahfJByrLv1L2ee8ae9u57eGhbOLuXThonctOVfjjGnyrE/TfCX+x5SwxQzXj44itIsR2hWcOsav7NaoqxbsmEjpaCo2Lnm+1IGm8FCLKa+/3rnNDy7kZnwQjdYIuXQnAfznInACrLjBpGSVu2J9O3ePlaNjPnHKKoKd4tKGJ2+WaPvUfpaI49rJJWD/SRGP4QE7TB1mUCgkoMRrFOzFWVf3CijcpDlZIk6UrBX+QSBWyAIDEyjGFHuwAmWMU0I9s1UJ55pyfSdlM689jJtAntkeqHXZXVoWKTE9c1/iuitYHGCmof35MEMo+it6i44SKDWEjnFUJX56tewD37SJmx+w3X090cZSfP1oD7+p23sPmlEzzM0js5dn/ZOOHn+yRl40vq3k1pYoVcsN//HVG+otZV38OH9T9jFMQsY5QSPMgd/OVmSZlPF5FfbQj4dYr1rYlrYmGUliniG3OlIU47WEaoJqBJBD+6ZGshmQ/idRVUDyn3fpIbq+UGXI2Lc//ikoEAiZUWhZesia1VlUFM/Nu/ZVAz6FAg/es7GQr02awlL5Gnf6uzhYgdIayUjzJhwynnU9ISBInJQ1t0E9iUcQ8112hpDmnsEsxiAIA04taIf1F2idNDWJKrWrMxKNunP+4M1oQq5U3O1ug4H+oAmSbgZRbrAkVXhaJ15qDD4pDrzYK0QoTJPPlcglWnK97bABPYIV851cGrBQDZ9BJ8BQWiJPzGvCa/1+++/j7NnzqDb6cieRDVmC8AxxWrl/MaGAMFKKq0+z0GlKaofpaLQD3WN1dd8I0wk1uI97OInP/65yLlfffMy0tLEYAzcfTiVFFDDqjHb/hDnV9sIAx+nT6/C91knVtjf20GW5VheWhKQ2eZr0ubIMPHB+9fwyqU34PhdkcDeuD/GflQiF59d1qTquAmUS6N+7rTP8R/1HfG8D7dnfHxPrzF5gIp1W6EwLeQEZSnPN2rYRYwAEXpejtW+g6V+C/QFSPICg3GEWWxhPLMQJz5gtkCeHFl5eTWT+YahLVQnGeUUi20DG6d7aDlsHSggltMF5yPb6QgpJs2mEkpB+TnnZcMlcBhgltu4dnsLSdZGVYXcycANEqRMvKgtRZ4oM5Qpxz/9DmeovVCINKwDf/Dd3sF1eC6ZdfNSqk+z0D3j0XXy9s/5GTjqhzNfoDz90LXMU4FY0ruqMvhOitW+BdeYil9d2/MQT2PcuHEDX/nKVw6YTOwg0dycng30ntOgofYJ0qma/P329vbBczTg8fTjIxBmyaLBrhbp29ycFhljqNUOVpUtitLNf3SKkvaAIIijizoNurCISrhOm22MIgN3H+6iMCiHNYRqHicML+B7eiirTHVZuZBbpujvCRBqkEepjw/BOH4mReU/BIFoIM8JmKEMPOOF9fyDdce5Np/Hc+YLbv29ABEiqWbyqUoyJdvOBenbLax2CIDMgJJ+Gh1YFv24UpGkspi6fv06Ns6dk0KKBTcvRZyl2B8Nha0pCV0EACVpSxW0+nry+pR1oX7WVCbzG+H5udsJbcymJX724/fwv0TfhB+wY1kjLwnWlapbS28zI0HLdwWsI9BMklRFoC6lMasBP/AFcFGAMgQYDuoU/+k7KdrdFWzuJbi/M0FUOqicUCSQlJ2Lse/J4ws8A80mrNkoiUkz/6tqeGaJSTzE/77ZRb8XKIkTNwLCvDDwOyv7CPMKRd1DQY86m6BfDNNiainBW0ppMsR5in/1aBmBZ8MlYMfNo0qDQMYUCSW0kvlP5j4OJpqXGybSHPj+4gP4cOBbCzIzvp+V+PpyjNGATQ0XtpOj117GrHCAbIxhxrGugDq9ybSEqefK/ZGnmYDaBPHEkN10JLykF9TYNRy0QgNvLhW4vTnF5tCFE/bgOKnIH+qyhkH/JoJ2BBoFUKPU1kRR0S+IrBXef7Jjau5CdSeqTr3ayGrfzAPU8mCHw9OijLcV2N+8/pM2cp/zKHkSsPYRcOAp7zm/Ln2aNfFpH+UoMPi055/8/uQMPO0MsJ6a5AaYy3Wp82nXHQXWCWgvygVuDhN0whL/4802XGlYlPAcB9PxFFmeSZIm37NrF8ineyhMH7OshtvivKZay1J2UQrGVyeTo5hgc1piobfwtI/zkd9LuKzMTYrFL3WcgHVafPnRjbaAK81xsKmhpx39c7LBShaDpoMlM8PXWnvotlyZxykvS9MKZU75pC8qEM5lyqhd2WQoWVrzaBqirCXnwbrmTChdAxvb4iVMtUMlgN3JQ52Bo4xr7iMUAMWRR7ajYuNRJthyMlw600bPixBaEYqcTeEFWbeYtCrPMwzcv3cPFzY25Hul1CgxjmfY2t7BxgYZd2bT2J+zjWmuKK81Qbj5GlOPOX288q9Rw/JsTEclfvwXP8Pf+7vfx95Y2ffc3yyxPbCQWz4KNuTSR/iN1zcQEqSrcvHkm03HGI8GUvMurSzLZyAYTF/yNCtw9cNbuHjpLXhhD7cejPBgd4bSbqGwPGGG2o1/9Mk4+iLPgNzNTZNSgdmyX6noX1eijLdwZtXFxpk+7Majkwmv0xS4/WCCydRDZbLONGHYBUpjBstyxQbKZFMACXw7x9piiOWej65rwqQvIvc+eSENV5mHyOg01H7FcBhi5yGBhwd7Ee5tDmDUbXg2k7ZzdPo5oihDEqt7IwhM9ForShYejTEr1LzFe+Iff7t7cDKfO7BufqL4Ii/5yXu9HGdAM9M0GHX8Tz0P1jXMOt54QY3LG13U6QhZtA/HqLD5aFOAjrNnzzZFjCEsJgZBsLAgGEeJKxeFo4sj/5/PZcLrPO1bA42fdLxVbSJOa8yiCMPhAI5t4dTaikREcyOnfPZUTmmeMW32sOurX5/vqVl78v5GjSwvYbsd7A0ybO2Nsba+jsF4ioV+H6NRjOFgBsMMMMrpQUUQj4uxSkPjhKNem+wNbsq5aS/Es0Qx0VTX82DT2TT9VO1kojieGvT4l/FL/sx5MIyAL7tIZEo+DtZRnpDi1fN9dN0YgTVDkUxh2wTrHJEJ8trkmfI05HXhtWThmyQxHm5uw3Jc9PsLKj2TXVJLdRn50EWx4tV9lFmnT7G+14Qh6pmoShfv3S/xP3zgwC1HuLRiIs1s6XpmlY3KqrFoz7BXtpCaviRyMuUuSxK02y24HhfRuS4rmU00/s9K/GDtPs6dWse9zRGS0gKclhSWLPbJ9jyRHTyLga94Iuo+p8m1JUAs2ceeGePHmzGuF0sIfaZ51QL0k2385mKFZdtAP58hLW1Ynos4mwrzEghlDqOZcJlPkNcF/sWDRXRCT+YVuc6SxKgmFWGMNhtF4ndMs84KA4t2ga+GIyy2A9gi6anxoyjEq6sOvtbNsJ05mNYm/u3VBF3kWO9kWG2xRNPpXbKrkWJe5kvOqg2YXZsZHNdEVRh4OKnx01EbaV1LothiaGBloY3vLk4wjmzZhPqup3wnS244OSc3oBpZySKbZ1iHrdgE+jJKIF/TwT9wKOJsyvmWnWE13/I5vAbs9qr5Xt2vqkFydHI9Xjf78xhJB4ycg+OcY/7MvcE8mKYksfpz//WPQjcRTiS2f/1zePKXn3wGxlmNrcjE5R5roE9DV50H6xRrxDEz/GIW4m7iAGWOskiklIviCGHYgus4CoCn9HW8BbO9ihYibEe1sIseqx0b5huBu2i4i1Z/5UD+yobDcR4E64oK4r+kDf0ZyvN4+KxqkFSlAgiPKqSk/ub7NbWf+CSL156LySxFYJRITB/rQYlvnHHRKWc0doLpdTDOOKcpGS1BH9poSHNY6pqmSWNyPiZrWq8/h3WmagYrVg7BOmWFcZxP/nI+R8K9KjbyHwfraGvR9gq8fnERXjUUb+QkmsF1e1KX8RrTA67IM2xv7+DMmTPChKO0muF4O3v7WFhcFBksCQZsypJ1xzV7/nKwxjzKrJu/EnqvIR6KtgnH6uHhvUcCtuwOH6K7vIZ7D3OMogBpzTozw7I7w6meg4VOC512gP2dLdRVgbNn1uGHARKamsl4UgFuthNie2+KSVyjtrvY2o+lZjU82gKZkv5u66bgyzlMnuGn1iof3u2WED2YkE1vY6sewcj38dqVdSz6joxjSmItv4XxzMBwYuHRdgTYAUqjRpJPYdo+6soVqwHLYAN2isAiQ8/H+nIbyKaSDEsiDIMrCGY7Zg2Xih/TwiypMMstDGMLm8NMxoznenBMKu0qbLwSwDYdzCYl2h0XaZ7j7p0JUsqLHCojWOMqZvI/+tZzLoOdp7dq9s8zHAknb/2CnAENdOjO/Kcr1jVYpzzHRBBbpXDNFG+8sgrPSLG/fQeOpSLm6fWlfUvoKxdFkZio8kEvMHrPcfHiwkVEXbPb6A1CFh7BOh4nfR8+Lonz6GXhRCV0bHYa0xTb21tYWloQllIjgDrYpvG1+b7zNHK+F495fiPFTaSi3LOI4ibSQa/fwe5ghHang2iaYDyMxCfs4QxihSw+JpQvmGRANZJW2WQ1UmIzR20of5OGJKJAIPF3o/+G9sDj1luxxU4e6gwcBeuEXVbmKna8OVeSdVoypSsQdp1VjlFlU1RFhVbYwmg8lgKJCwj9RGzHQX9pUcA7djrb7QXxMtzd3ZEx0ut20O124NgKdNVjScsw5rf482w6HqtIVjke6xzbWyP85Jf3UfbO4nsXKqRViSQPMBz7sriZvoG2E+F0B/g3Nyq8Pw4wI5OqroWhKgU/u7wNACy+OUKksrBRb+KtPhe7NkpKJSnNLgvFJDjmJuRkjH3eZ0B5zSlAnrtEC67loc5Vt3JvvIN/sbWCxU4Iz7HEV07GEtOoDQe/1dnCkmvCby9gfzwWQLpGWzal9AtFncJCgjtT4K/SFc5+4gciLADN9DxggnJWtkR23S5m+O21HKXNQqiAWc1wbQj8POmIHObrKxb++NoUVTLEtxcTnF3swnJZjHVEHqEaD6rpkWVq43won65J3lMNi9LG9ZGFYWbiVmRJ+lyS0dy4wPeXt3Bq+TR8h/camyeJdHEnhociT3C6XSBOMiQpfaGYDM10MCUJ5xuq88qGh0qXU9IoMgtpt8y0bh6lAucOWLgmGXWlsK45R3NuflaPo9LWjzuOXxdYp19Xr616rX5W5+PkfV+MMzA/Xg9sIP5aYF2ThEpGUZngZxMPj4q2gPr0O2JNx/Ut8JXXLP8bjGO0ffswMKKcYDuGeIPpNFZZP9nWKAuU0z243VUFJnIqOCZWzwaCAGtc17McWZ6Kr6d6bf1QL6YbdsqhQPFelJ/dobxW/Vw/nyw5Wgs0YA8VALaNIivw9c5UGht9h7WjLe/POlOAHmFSqw2umtdqsGlSU+J6MD/KEcl8TQ9qqeHluKhKOI5324sxRj/tpyBYVzVgnaozG2YdfV2LCV7dWBLfOuRDlGkEx3Kl5ptOJ+i0O7KfuHf/ATYuXJA9Dfc4Dx9tYX19Q/YIN25cRxD4YhHU6bQasE4PxsMa4mBkzcnKpYHVWK8YTNKsSlx9/w6m4wgrywvCyF9cO417DxJk1QKi0oDpFFhr52jbOcbDgTDzWdqGgafqTPJabRuW9t2jhW7lYDgrcfX2NqLCgR30xHZGGmliNdQwRz/tyT15/mc/A40dD2tM7iAJ1jn0FM5TuFaMaPwQZ0938fr6CnwXmERjGI4JWPSzbuHdX92F11pBXhuYRGwKhygrhoSx3V8CVSK2K4sdCxfOLsAoR3CtXLySqS7TbU8lU6eno4/BpMbN+2MUVg+lGQB1BKNKhIF3+VKITtjGbFLgxs072Nzfg+WdgdsKYDk8dqZxS1cFv/vvELhTj+eOWac3pNqvi8wO3twnj5Mz8FnPwHwhdbTT97TXVimeOl2JE3MFl2EMVob15RAtMwPKmaTFTCZDrK2tCdDGUAgmHpFlx64RUy8pN93b25Mvpr7SbJXHQ4bGqVOnBEBhcpLuGB2HVaeOn1NLY0JbFohmUymiyKpoYLGDoujoax52f5V/kT4/7ERQamlZAaralfQugkOmw6hpA2lSoCzo+xHilw9GGM1SWfBEgFbwM7nIC2r5TZGWsfGZ1QVKMch93INDFU/qi+dXeTepIIuTx+E10UWwKlSUDPawiOK5KuGaDD6Jcfn8EkKX8FWGR/duCc0/SxOsrCxL2lWSZbh85VW02m3sDYfY2x3g9KlzAhCMxyPpGrGI4mvKNTkorJtep7CdDlPiDsZNXQvQJ18MNumGuHH9AVr+IgzKIKdbCDotTCN61fQwSwG3bSO0Y5xecCRV6f7uBP/bu1OMrFXManrVmVJEKcyXTL0aWVGKx9h3llMwoLOyuHmhdpbhLwQllLTyZUyQe7b3jA5MaZgVBEwp008rtHwfRTpBO6jws13gr4YuOgFlpyo0hBJQjucL3hh/e73CLKULo4NJVEgHFJwTCJbR4Nys8Ff7FW4UPelaGjXnq8fBOjVAyVKzkRcGvh4OcL5tozTbKMsYrjHDdtXDn1Mmk8YSTrHRNfDvnd3FOG1hGBuwfZnehYOn7zvee5JqKN5JnCOVXxI9H7OcTDF2UD3YVYE/2LKwmVQIjQSTysY/uZzIhhElPfCYwgxs1iH+4KED2zLRdSt8eyXF5XaKNK2xP6ZvHxlzfC8VmiFG4szSaIpUIRPWJqzqCQ0OkYFzPmYAh/KtJOjdoHxzQ+X5nGs/TxmsVm9wV0Y2hrCGm/T0Z3vPnLz7l/0MHIytRhqq9zPH/VwHafFNwBTBOd+q8Bf7Nu7EnshgizxV4ElVSTgEq9EkTUQGW7pMtaxkTPMeD6opdmPVNLOrDFnT0GONxn1Vt9NVktJPU2OJX51qnHGfJmnx9OpUE+1jr/QRVuEhLX/ulKh5VMKBxA+NrDgu8bQ9oC+oYt1xCisMB18JhzjnR/D9AGXBkCkCgLZ8z/qa4B1tCDKjaFjdZN4cuk5LU6PxupKfNkEWx71GL/rzniSD1XLnebDOQA7PytF2cly5sIo6G8ExCjy6fxvDwZ5ct8XFPmbTCEEY4MLFV2BYFja3d+Sa9Xsrsj/Y2dkW5UQrZO2m6szGafCAGal9F+drTWGTNqQDIR5UlQAeP/mL93Dl0huYTPcwi3exduYc7j2IYDmriPISbqCC1xZbFlqBh/v37mB3awvnz52B47oIwhYcj2C48kvM0wr7kxwP9xKkZgsZvxjMIR4+NHChpcxJnfls7ou5OlNAOwtGpYJrXM4n1QyhR4/2BO16hkvn1+B4NQrkKGjDU3u4+3AE01nAaFaiMv2mzmTIIusjZaFjNSq682d6cM0IFiJY9BJlfKt45ym38Kp2UBshtgc5bj0co3YW5D3qYoTAqXBquY1+Z4LR7j48uyvy21GWYRh3MC1yuK6NctaIeQ0D//hv9g9O63MD1h0FT3gTsoDiokIDv5PHyRn4LGdgvtjXEqFPU0g9DtYpY3961tmNb0PXq3HuFGWhu9jaZphEV4ohAnYE4DiOddId35ffc1xrthk7S/Sru3XrljyfYJ/u9qvG7NM3URIW0Wwm+frc9AkDpNEnPMk8fx7AnGdtHfhDmIy4LlCVFhwraKRlFcoqEZltWbCg4tnwcG8wE9nh0tIiPNdGFFUY7A+Rpmpj6FDLn1cYpjRl5RKnOiH0P+EGXdHfuRMluMdqlxOxmgw/Lbj6WcbK8/q3RzesalQovy/FSVQ+NwTWHOqIizGWex5WF9vohSZuXf0FWgG9swJlnFvQX6vEQn9RrsVwPMUsTnDu9AUxT+X45OIRCvtTG/Ufeh8qFtRhgMhRVp2+bgTr8qrAtQ/vI08NrK4uIs52sby2hLxgB2sRWWHCDWkJPcF6v400jcR4NfA8/MW1PfzBPR+Pig48YRKwkKe/l4nTfolXrQcIgi7imtHtvvzeJHsIhbCtVOn32Tvn80Dkp5M2Pa8j6td5XMonUyfPKWadDcvwJG2NgSeeV2M4m+CPtttIwUQsMiLJBFNAFK/ZRsfGW50IfcfAaJYjkY0o5dCKlktb5/0U+MN9AmOSLSwMUM3yUBxoVfyQsZFkJV4Lp3hrkWxPV5IVK6PGX+462EpKTEb7uGiPsBdcwjfOubhkDJAaIeJiigAeLN5nghYzBIUhFKYKPnEdhKED27WENTxk4lxC2qulWBxkJ8DAVmbiYWpjLcxx2d1FlVgoXRf/6yP6TvF1C5ENUaZGz7uVtoeLPROz0Qhv92OZR/OciYqENS1UJj34HOQ10+YoAVGFowbh2CThqedmgmEbnmcjCNhAyZDRB6qRjalNtmLzfAo//GMNoPl5Qf+BXtsO5bpPlsEe3Zzp5x+3gTW/bsyz+dRGT41RrtF8vZOm8LEu58mTPuEMfD51pgbRlbE/mXXDtMLtmYlhHSI1HEwmY2ls8D5KC2A1KFF6ZN8e3kcc48wp5FzL+YRzRFpZCI0Io+EUVkepP8h0k787Ro3Jjy5lmV73WbdRcjrPdjp6fuZLV93zbp6vfexEZSFedio8ShoJbEiwFmzk72wUc8773soY/cDE3byLc20DARs80Qh+ncK2HAGAkqyQc1aZZLpwOlRe0yoUSHmw8UsSTqXLMR+E9vRa+0W+CZ40Z6qQJsVCVJ6KSmbc8i3k8R7On+6jE9poOQXuXHsPC92WhDdw9WWYXtAKRCJo2A62d/fRbnfRCRfF445+xK1WIPsJgtBNC//AX1sDrfqcP6nOFNCOqcVliR/+yU+xtrqOs+dWsTe8h/MXNrC3X8P1ViWwxPEr+GaE1YU2xuMBAtKtqgoP798XwK/X76PXX5J9i+u1MIsq7I4z3NmaoLC7SGoXhuXL35g1769CQDt1bj7j2Gnuj5M9z3HvMFWL0c9X0Qc4d5IpSfueHKHHBkACm8w4L8dS18XCQoAaiXisG5aLovaRFAEe7sQoag+741gaoAwp4/6WKcy8si3PxFLfFjWdYzKkj2ofZbPC+0MxnC0MJxl2Bgn2pyUKkyFpDlyrQNezsNDKUWfbuHP9hhAX3nz7HYyyCtfvp6g8F0k6Q9sMlXavrvB7330OPOueOCE0aZ3aS0tLYCU55uRxnnD9SAAAIABJREFUcgae4Rl4PMWTkFgFs0wQWBkCM8VCYIhx+tb2fZi2ITJYfnEM6/CIo4fPQonMOz6HqZsE6vhcskmXlpZkE6E3J8cDB7hVbXzFjlLFm5jEJzY2jxzYYxIhi3CHhSTK0Wl1xVfCMHLpKogMS7oP7IZawphTBubcIPKLMljOpQTkmAZJ+QRwa3MqbJUoZSCFBVgOylobz7JTWonPmAYaPwsj8hkOmS/orVV50Ig6GrCOXguUA6ZwjBy9loeFlo1k/BC+XWFxoQujKoT2z0KJFevC0jJu3bknIMDptXPIYs65lJ+qlCyllGnCSRqWjvJvfrLPzfymRbrvAK5evYs8MfD1b3wVH3z4l+j22+h01mCafRiGC1gpUM/Ea4I+dWQBkr25srSM27fv4A9vprgWfhtB0JINQ1Fa+FZnH6t2DPgLIk+opdNVi7G/LamhHKe8Wz8bWDcvaZKkuYZR+AVd5C/l2whMZvDKa580emfyi3MBrwoZ8ymmeYV/vdkV4IyAF5m7ZKmRHVFTdu+5eA0PsdZ2kdFDhBsvSkIZPlFZmKYlXLvG1qzAgpPhT4cMS6nxSjDFz8ct2I4CnEv6P5UZ/v6ZgchaSsOWzIbtYYH/446BbtvC31xL8Forwz+/fwqVaeAr/gQbPRemx781URfKMJ5+iqdPBWi3gWvXBpL83emEePDgHmbJCKfOnoLlhBgMJvIeO5Mav5gtIoEDp5oAYQ8/uBRhwQD+eKuF+xE3kPT3SUTGxlNWFhA/RtO0sexG+N3ze1heWRXWa5QU2B9G2B8lypDYbsOwyX6mbx//xpLQCgH96B1UMjSD03MJy1Fy2KLkHMvEcKbSsjBtAizmvOzUpvmY+rjncJQerTO1NF9vhqTYbu7l49pNPIcf8+SQXpAzcFhnamikgFnG6Po1dmcF/uVmn4lLIqcPbBNLHQ+R4R98+qN1ogbgGMBA6TubGMlkIHWl12IQAIF85Wd5vBrz8eiaeWjiU8MUjfRWADRhtrJ6pfecStYUNn+T0ip1ZJOSfb5b4PZEg3pShEid2WewuGFgmBn4rfUaQTqAa5mIUjLsmFKqAntYd/Ne51/Shvekznz6zXMgU1ZGNfIHZJYzzIx2QJ5dYaHjo8MG3NZNrCz10CVAVxfSHKYk1g18OH6AazduYXFxBb3OEpIokYaXwxQHAZq13kb7q7KGYPH55NE1P7/zmhY18Cd//FO8/uqbOH/hFH7x7o9w4ZULMI0FGFZXgcBWjLqYos5TJHGE6Ziych+ddhvv/vI9FHWN3/jmt+EFlEM6GE0N3Ly/jbjyUdhtJGSuC6jMOjOHTTY/ysam43i+j08640cbUfNpy0+/Qi/vM8TnV+YJ1mZKjcU6kyoIajLIADXqGItBhdCt0e96WOr7KLIJDMuQZgesBeyMKty6O0Lt2MhN7m25l2At5oi3pVmVcKjeoBrDpqUQwbUEZZHDcUwsLHSxtNzHeJpiZzjDYJahNFT4iFMDyXiCyd4m3nytC4/JtYWL/soqtidTPNipgcCD7dSwMuV/zPn4H37vOQDr5ocWBykXDHZ4eMNxkKrJQOnRn9SZ/XUMzYP3atDtL/K9fx2f5+Q1P78zcBAo3oQ0cJGitPDUYohsvIWVrovArrGzsykyKPrRabBtPqr+I+O+SbbkuCdYx38J8hGsO5pe+/RPQ7CuIbTIkxuz3QNm3dy+qwl3OHo8/H/9vpRRRHmFtDQw2h/j0oVLUihaFn2PyHZVYJ2aHFkEZY1BeuMbQvmhyMM46VlN59REjDaGUY2t3RHGsxy16QOWJ0CR8DtYPLKY0j5MTQS8nhuOW1Q+/Xy9GM/Q3CFdRKnJk23oHDZBuyoH8ghuNcSrl85ioR3ArHKk8QSWBdiug9F4guFkiqXlFSz0llDmypdLqDrCehSqowLulGW0Gl1PAet4HbM8xyxJcPPGJvZ3p3jtjf+PvTdtkuTKrsSO7x577plVlZW1AiiggW70Jkyzm5SG5JA9sqFx2OSIEsfGbMxk+qL/oD+gL/o0n8Zkksy0cGZI41CkSOPMUFxEdjebjW40gG7stWZlVu4Zu+8uO/f5i/DMykJlVWahUEA4rCwLlREeHs+fv3fvueeecwWD4T1cvroC26ohzxrqPAaZpgGSKBKw1vfY4kPmpppDN7YG+FevWwjtOmzHR8Wy8O3ZLalckTFACruqoHMkFKuOlc9xNfjx7/dIF4UtOalqe5wcHz8CouFBsE4AO1GCEWBfAilZR3lvQlj5EGGa4fduT6PZqMJ3OcaxvIcJ1oWmg1fNVYRwkdkMihkQE6xjO6wydyAVlCWDYZKjghDUryEgFVkOHAf4d3ea8PIAr810MF+lnpGLnLomaY4wstAdpPiPmwZenApxwRjiTzanUW3U8BsrfIZMpEbAHiwJ2oRNFw7R63ZEYH12eloSkmEwlASQ7AAmnymvgewWy4GV5FgPffz5KvCF6h7e6NVEd8p3qbGSIgpD2KZqU+UzVvWrUuyQBJUGMMYuvnNxUzSAspRVXxe225T28a39EN0hEKaWsAQNmyCdaiWjWy01h9gynGURTGo4EcS2TWnlmZmdQ6fTFUFt1/Wl9afMsJN2N56z0AXiHdfF1E9qHZY4TDMAJW97vJhQ70VcysrP8FOJM0/h+0zWn8/eCByMM1X7lW8mSJwa/uSjCJHhSozlhzvoO1NShNA7kWYRHxgVsuBKmnQE7fL+rhRGUFPmEqPjmFtawZm+j0N0XLCu7FCrWtEzif1iaWlVphiqQEi2TKGZLG3BYuNTAHjFxaogRH0FYW8rrSfq6p1r2Hh1OoIb7GMQUaiuAsPyRDqDHQEyXpJrqjVOs33H5mjH/UafvXl4+BuNwbqiG0YPd04DBrYZpsiTCEbcRdMN8MLVixJ/kRmaxkPZ10zbElbdIAyxvLwCz6nKfiP3q9jVVaoyboNVcebRYF0ZqCPJgYzz3jDAD77/UyzML2FuoQWbGshnF4G8hjyvqnjWGCBNQyEeuLYlBi28BjG/qNZw49Yq2t0+5hYW4VZmsb6XYWuvL3FmDJciM8X8YSSSiNwKn0lVED7ZnCnvs5Pi0fGeKxVnkiiinbd1XGhLpwWE+UjZkSGcPEGjYuPalTOimxzHA6SU7DGq2OkYuH5rHwnBfItrD/NWdS62ykucmSag3B3JDuyA4Jzm2uE4hugdV6o2Nra2kVIqgPGl6aqOhygTgC7odzDdCtHd6yGLbVRqDcwszWNzL0fuUhJoADO1CraegV9/rT4ahKfaBltuuxNnQ7J4EjpFKqChzKg53m072at0AnaYSn6ys07e/VkYAWkzlHWYWweV4UI0KyamqsCNn72O+aaHcwvT6A36MCxHwDq2ces5dVTbDn+nNe12d3cFpGMr7MrKirjJSvXvkcSJCyF3PeAl4fPi0gtrjEJ+7xBjQmtAqLhHAeWZ4SJIgPff+QDnls6g4jto1FnCDAtxc4J1riSxyJislt1ByZZzVHtRbgh4yfYJtm2FmY1ON8Tde210hrlojdFVybQ90YkYb1SKXqyPRx2Pz8Lce9h30GosDHF0sMD2Vs5VV0rHGbKoj3MzFhZn69hav4MWGUxhH+39bbRaTURJgpn5eTRaU8Kw4X1TlT4ahRT1eWb/xdqsnoTDCjXqSjWbVFcKGfxubO9iOACuf3gX8wtTuPLcPBpNahsSMKkK69IwB7LhmpaLPMlEc5EfQgMM6h6Slt5OPfwvr4dYDWp4dd7BJbcL16sgpBC/40ubi4rfdaVNOb6dJIji99AGMJx/E7DuYTNSJVAE8FUAVQRSWhuIgB0BFwb4LHo4OXrtPVwfTOH7d2O06hSbropmEXXDV5o2vmqvITaqiKX7VelyqntaVPmlE0KxyGzDgkkn4TgUJhkD85sDF5frQxiWLe+n8RZ/0m3RTMjMc/H/tT3M1XJ8yeljPzTw7zebqJomfmmJbQ9tmGSw5BKyiQ4o4xVqNQ2HAwTDQBJnstSyyIDjVhFbGWIG8VmGNKR2o400inB2qoK9KMIbbeCdnQjhsA+XBhu8XtHAU8kKQbbFpSURiJ+39vHfXNnGVKMF1/FEOzRKTcCuIs5t7HQz7LSH6IUJQgJBYuxDYLSY+WkCEvZyioJTf6XVECe71bvbwtyjTEMQRKqwUuhljQwomDyZSveKR9mU6Dgz4aSvOXlcpig8PA/3ZB5lJ/RJnHnSOzR5/+mMgFLrUvm+aumngU5oVvBHN2306N5a9VDxXDTTbexbc2IwMQ6OlPXZ4YN7YhInwgKhbt10s4ooGAhYp3UbJT59BLCu/DFFh+Txh6BwpNVxpsQShoXhMBIjtkatJgUR2y4KhHJmLR7Pi9RJeemrF/plYmBBVjFH0KChEPAb57uwBvsYxjYy0xMIyXKUrrKKsdV5ym3yx/8yn49XjiV0ijmqS7bSSpwrOYk0hZl0ceVcAxUHopG8MFVDngTo9fZFF5mtqotnz8k+TIIO9xvtUs4uCtWOrUxAtAPsg+LMciymANYcmzv72N+NcG99C+fOz+PSlRm4Lud2Fch80bM1rIHMJ8pMEHAZDgZS1OK2aTkuUha6DAsf3biFSussNvoeQmrQsrUyo/9VERuLzId2ZJdJfKI4Uz8P3Gc5DhOw7jjPlo4z43FRuIgzKQLAdVR1d0RwXQPDbgdVy8Te2i18+eWLOLvUlIJAlFvY6Zq4fbeD2PSRcD0ZW0eMbMq49CjBIVMMbiBGYpF0NADsOKNMQCrzm4w61gUysnlJcskMkaa6eNHH1r0OIkqg5MDUbAP77RypEWEYdYXAIPGbYeA7r33K3GA1OMYN4zBAUQbOjnPrTvIanZRpEPFRqOEn+dzJez/9I6Ao9DqIIu05hGeGuLjUghl3EHY3kQddcTJcvnBVEiw9lwlAHwUyUViVjAbq24ljV+HEytcS4GI7rN6QjgtSKW09FdyUg6hR0lYoQoij4APAOgXQKFdYusuyhaDf6aNZrSNnRSodikin/GeQz8JF0RYml9pw1J4lw0WNpcIghu1ofMaSZCAAjOk0sNdNsLEbYMgWRruKIM7RJzWeDl/CPphoiTzs6aCLrjSpFgOvwColdi+tBWLaEcPNduGZMcxkiJm6B9dM4DuQVtj5pUX41apUuOXelXRouCnJWlhMLaWn8PHMOs2O1iC15fj48IO7eO/dm3jliy/g3HkGbgMYbGdMKwK5mPZQwLY4sURvIhO3O1+CI4rBMsDu9gKxOP+b99uYnloQrTtp7+FXlqiO1uf8w/1O1/APPgsPG8/Dvy+3omtA+7iaWY/6WZ+d13PMCe6wslkEUsLCLdYKmZwpMiNBIjpzDtzMQBwm+I8fDRDWplFhxG/QIdjCP6zeQZjVkVlV1YxN1kXxJ0tjuJajChEJ56mJlLEE215tE2kSwKEYOhEuYYIyGOZ6TufqBEY2BIl8f96bxmIlxStuB5tDBx8NgdeWXHhZiBQ9pEZNADBW8HnIHEgVACTrdKxcvZ1cBfWxlSB1qAtJDUVDKqtWSuF3aqXwMhIME2Xg83bbxY2eJ1qSjm0gCoeiE8lnk25zl2oJ/vtXU1y6dBFWoUPKlu8oNTBMDXSCFHfWtnFvPwDchtIHNNm+ARkTi6w9M0WSDDE1XUWjWcPtjS46/QCuw33GhOdVhOmgdEhZLNXO4EW6VGS1nySrtFzs0s/eo7QHib5lKRkvO50/lWetSEK1xMujm0g9lauefOgnMAJayoL7lkoVYwHr3us4+CCYRhL2MWO2sT0wMddwEdnKaZN6v3pPPnyZ3E9ZSKjbCUzHR8RCiXauVBi2HCO22zG+p4ov9BuPq3RXOrHUD9X7FbPPEBMoqTHQ3ZVFARYG2QYrOp6y2o600rQsx+FL5fouzKSCeZtTEoCu14aNX1wcoG5QFsSE4dTQH9LFNhUGdNlJVoVOJ2NHHWMIn7mX6GK/kNiLQplu2VZNF+pf7XwIL98XCRLGl03PFCZTmgyF6X7m3DkYLJgYJhLp0lHAFPcfsZeSeHUMOqs488HMOo0PqJwdAqrduL6Jrc0dfPkrL6HaiLkBApknf0wpBg9VsS5VuQmnoO9RO9mSONO0XbS7A9E9fP/2HtLaigB4jhSyVP8KGZmMMdUfFX+zKHySmXO4Dbascf7MTZhP7IKV+6sqCDPOJKGAYL2OMxkrUrc6QZKnEidWCeJ3dmHGe3jlxfNoNAnOWdjci3Bztc1SJlLTJ8wnAKDEmfy/4v3SYMQOhNyS4rGYivE17KiQ92j2qYozqdXo2jGSkGQWAxevTGFjo4Ogr4qGrp/DpRZi2EZqxsgNyrhACiy//c2Z0Ug+NWZd+SE73FZRXiw/SbCOn6sBE6mGT9qdPrFH7tP9QWPXUvW3og8+7eHimSYWWg52169jukbmmI2pmSUB2phocQNJyAoa6Two2j0BsY+u38Dly5flqzPhU1TuGJVKRSqM2mDlUeahBusUm2h8jDbbUcvAuHKlX3WYwaYAF0vsqUX8N83huzSVCBBnQVG1IFjHzZcuhkyYlQaIZjKIyYZL0V+li0L3PdsOEUcDGGYNptNElCp6ueUZuLsZ4MbtbdhuTTZUBRqSaqycnyYA+v1Pir7T2vpBqtCUsSLgSVkBalJZgJv3hPqdhft4+blleEYMI1FO236FQGmEiMCHz3vJqjSNPtTYc+OQSlIB1EmAr5we7rugcYWaLJxM5nSWm6hWZ/Fnf/YX+NKrX8D0nKc0tDK6uqpWQMsMJFBKc08EtLMkAo1XeFg2WXMGhiEBYgcf3tnCbjoFk+6vKZlRFuIolIq8AnMMpKZKeZTz2+OvMFrjRgfynyRY8fhX/bTfqcE6AmSaWSd8MdUOW7RVM4jKHVNaoKqmh7Tbg+XY+NOP+tgzK1hq+ZipeXituo7cbCDIfKXPyHbOomoqCWvKNZn6S2yxVas0W76kWs/WhQL8J1vMoC0FNUNSamgO4HkxurGNP1zzsWTu4xfPk7mWI466qFenMBz0RU8xNeqwabLDtJGGBGEAz6FDNpkFrNJTHFut9KzWZg4dCSOJI1zLY+EVDqvzSYJGq4ZBMEQcpcIGdG0T3SDEjY6B98ImfI+yAtwnYqn+t4IdvNr/G9SqPr7x2tewsLiAKEpguz7geAiSVP70Qgu31gdo9wJhos7MTKFZN5GGOSqegTjOYTvA2sYu7mzsiZC2fqarFTJaHHleQ+qJFsxuzWJU6/qDktnxKnTaM4+sW0vaTcbuk8f9DA3s6feWr/8wo+6TStI5d7imPM73Oe73nrzuWRyBcpzJnYv6kxFutFP8NFoUQzNKVygjHkvAdQFPGKfRl2tkEqE3u1xAkyiKYfp1AciEEJExHiUDTRXhuJ/x+Rq1mj906LgHF8XYQ3HmQ99aAIP6dbwOuW6JIwrZIyaw3M+TSNZ4dag2WK2JLF94tKcXrrGktXBABOChdEei2votJu4Omq4h4BGF6r5Y6yDs9SXOjOJxcXoSZx59B8vZxMhijHFVQTAgeMF55LAAbAxgpH3M1C1cWJqCnYdEHhQT3fMxCAbITQOOZ0vXBu8R92fJczhHC+BtnJdoBsDBayvHYXwv57nn15FlHv7uBz/EV776Chw3JvkJeWohp4wFeZVmAMutI4xydDttKZD5vicsP84Fmg70Biwy2nj7+ibS6rLkcALWpYlqnRYiKgvklORWcabFcPgx48xRJ1NJO3ISZx5nNSkXhRlnci1U0kyqIqrYjyk7FlxbHKXd1IAZBagYEfZ3bmNxaRqz83MIEgubO30kRh1RTkkdZVzB//iTc1XYo8LK5P7NtTRTbtpF6zbzJWW+wqWKJAIyR6mv3UGlQv36HLYXoduNUPGbUpRgAbVRm8H+/j14NP/Ka5JL8/jNr1dHg/AJgHXtUavKcYb+8/AazeDjzzH4UG77fVhQfBL8/vMwwif7jjqI1m3ZjUYN4XAgSRkXASWASxOEBA0/wdKMg7CzhpqbYm52HpbpCS1W7rNUY8gUUoYJ1HszjEiEyAlALJ05+8Tbig6DcCMHrhL1/8Ebg5prspkUDjVqARyHW4qtQHdOFTRqyryEnsLQKlTOGFAyjLJiQU+s1IVJ/Qee2TQQ5Tm2ewk+ut1FlLcQU0CeO+Bx+zNOdts/U+8e8ytLYXEKRMNNzDVjNLwBWh5HnxsYA3cPQRoiyWO0mg00m/WRUzHPoBJ1ZQLCwIgtzQQdjopNylqLY2aMg2GQ4Mc/eQuLS2dxfuW8gAKuTWp4jjwNYOQxLJvt0AQMAhgEeZAgDEPRRkwyG5ZTRxSbWNvsYi+tk5M1ashV31QBlVqmWIqyJwTryuwcNRYPdq78TE2iU/0yqvp8+JC0ylQBD+ehDTpn2VSdw2onhs9KvWvCr7g4W88Q5Sn6Ad1SGSw5SGiuIIC+utFJylZOigGzQq9YG6rezUKcrcAxi4URsvk8RGkkn99NgPVehistJhVFmy4TWUbjimqKLGNhwoDrsvAQSYAmtskSpJuwhclmIGUlt9BPGTOdmSMqLU6yiglC9wd0POaKqK+RyXWMn3ZMXI9bsr/wD4HsWfTxO1e6Uuldu3sHGbX5KjU0GzPC1KPD8sxsA6tr23C8ReR+FR+u7SNIEkw1qkiH+0jDITI42NjJYPtNuGyhk9ui11iCg3SHbgg4z4IRMdUsZ+uwes74e633rdh3OkEumvELQfjTmjpKX04xMFh84Hfl2sO14/7j8cW9T+t6Py3neXAxfOzeOS6qHH4uT97O9WkZh0/vdah4UMdW/Nlq1tHttpFlBK24BrGIlSBCij9crcJzcmHXsWBKfUkVaelzsANBOWTL7mdStzKBG+2jZzbguYxJi9eeiP/z4BEtd2qUY0x5R4nBd/QZijjzwC/L0cWoVUPAuPKhOjjUZ4xhSt2iqMonuljOxYutZxcrQ7zktgF7ThxCYZblWz69s+bTdmX3xZk0j6J5UbiBhakETTeCb6RwDcb6NPkwEFIvOQlw/txZ+L6PgG7qnifdRBq0UsXi7GPW+rG29rhdVDl4drtDvPn2O3jp5ZfhutSspQs92eUZsmQImywoq4o4ofFSAMuknmsi+V2vNxQgz3aa2N3rY6eXoZ01ClZnORe5P85kQfhxwToVV5ZZ4MVzPGF5PuKUf0CcyW4bFniFdGJI0ZRxpmOlCAN2LwSoVl14PrWMcwRJjECcJ9jybEs7K2NAm3IliWLwic4l1+oi71DsTnZGuIgjdlkwV2LO7yBKQ8l5uebThZb+DErLvZDkyJS8CgHGNCUbz4TrGPjO15gfq2MC1j3iVDiNl2uwrmykIRbixVbz8Yj6JJA6jXvwcefQdGQCE7xH1WoFgx5BZwYMDKL4AGcwsgi+HWGmaaDmhGjv3MWrL78kTImdnW10uvtwHR+LC+eY4knSQZZJGHVw69Z1LC9fRq1WG2kT6Hlx2t/vMFh3+PyaUVDW8dGv0YCyZgLof5d2AwHp1GKj2iSVxHH50KwkzdKwqONnK30JstPNzFRixxaQWjaGmYd3r7fR7vvIzAoyU7mSTo6TjgCDKAuuNUCj0scLF6bgGxFAdg4Tcc5r18TW7pZoZ01PT4/YH7yHTI45F8j+LOu3HXVVZcaKfpbYRuBXalhb38QPfvgjXL36PJaWlkSDh861lojARohiph+OtC9aViZ6YAy42u0uHK+OenMO3X6EeztDrHXo6MnNbByiS2Fdt2kUF3cSVp3sn6O2mrF23URP5KTzcfx+1WagdNZM6qxRD0RiVWWKcDuw8XqvgVrVEMe/lUaOarCL+XgTjlOBaTrIKw1idjDDfcRZgl7swnZqiBMVhAvQE6WS5LICL9plbJelNgyXH65BchXK+VitV1JDLZhnhrTmRxEdi/k7nssRBggDMgKNvG6CeynZgiOx44PjxHWSz5NoxNGJWXFAVEGTmjlI0AsG+Nv2FMD21Jx6nwkuWpv4rRdiLC4uYGd3GzvbbWxt7sP1aNCSotGsYGXlDMIwxjvv38X1tQ5mlp+HU51CHMSou1RZSRFT16/aQEiQk9uRznILBUrbMYVlQL2/OAkL5g2BOib7ytlXuacy8JSnQ8ZJYfn89/v1pE46U5hISXuxQ2mETFjrwyENjg4fE7DuqL39oCTBOOHUa/PRjMLJWJ503j7s/bpQr7Ug67Uquu1dtR4Yij3HZ9tCiB/sWujkHvaHoXibz0xNCfOMhSwmj0wQPY8sDLI6yArKEcVD+GkXiTsryaH+PIkzH2AM9bBr/ti4uRSnjcC6Q3ibLOvaXKV0Mp37HAb57issj6Q4Dl2J7NFkd6llSNYk7ivFdGeTpZZnIWDU8Bz8ytQW9rrs6PBFjmFynMYIWCJTW3F7UhS+dLYBL4+QRxkswxXjD9O1cP3mR5idmZK1nOu6jrP4k7GmbgH9OLmRcpyp17g4NTA7O4e//e4PsLp2D9defAlLiwtwHc6AGLZJmYcAWe4gYUzqsUU3QBSHQsLYb3fRnJqHX53GxuYednoGNgZeCawbt4CPCsIFVnwSoO6odVvLgp3GXZmcg2zgQs+agDINIwyLgigC1CIPUa97WF6uYa5pwspzdDoRbt9eR78bigYxWaStqSaiKEAQ9hAmGYKsCkr8iC57oZcZhSk8j/+WyPwmhyVmfmwasg6LMWNRZBHmv7DxGP8xfjLFvCSRjqcU//U3p0a3bgLWPaVZrOnWGvQgkMOeft2KK5vakY6DE7DuSd8ycSNlwFOIabP9z/cUYJEwsyPFlg8e6EA4hGsGaNWI1keIe/tiNFGpuAijoYB1jlPFcMD21ioMK8PGxh0Rz52dWVB6HUUC9+B7frJvfBRYpyrvOtlStYGPA4l1xUsH+PrnCODLc6V9pOq6IxYNA0lOYyZ4bEljYErBTflktl/IdaSS4HYocF5dxFbbxup6hCC1hKUyAetOdv/Vu7lBOfCdCEa6hZeuzMJNB2gwMQ8p8u8iM3O0u22uGBtPAAAgAElEQVSsrt7BxQsXVdsCTUEMAx9++OGIVUeggX/Onj1bbFIHr6+cBApLlfPboUgvAY4K3n3vQyRphheef0G0udiiS7YAWxRIORdtsSxHGkcjEWK+nq2SMVux6w0MYhtvXB8igWqTVcc4MxiDECcfO71WyygWLWwELSfH6YyAtBuIoRRdSxXwwzWXjsAE697bTxHkJn7acVB1MtGXmSJoV0sxX6UGk4mPdnPsCdkqw0ojwaKxj6pXEX05uhErZoWJZnMKg8FQ5nYYsNqpNI0UJYW9C5JNjkAo1SKq3EjJ9FTOqEwGlWGBYmEr92tT2h5MqcweVWLXhQ89jyJhiZGtVwLrcu4pEd4c1nFr6InbHPeZBXMP/+LaDubmpjEMIgyHKQbDHDu7fRHtzrgXuQYuXDiL+bkz+Ksf/AzDtAnDmYEJDwbbN4wEcR4hc9i+Y8JOaEBRUFIUPVASfWk/yzM0G3W4noPBkAL1QmCU7829UQF3isnD6xf2ihRvTh+sI5tPjxl/EmidMOuO9+wdjDPJClD3Vq9jeq2+/2wTsO54I/x4ryq3vel1wbEt2QtpppRmBOy4nqh2TsaZMWL8p40p7Ae0SMhR9V1RoVDxI9cw6nMqNhKfTy/excCswXE8FduJaoVUs57IcRSzTtbIkvTKoW360N6t2XMHmXijuLS47qMAnDLxQY2tjkMLA9BifROzDRaVLR+/tRIh6NDiiLpjk/38dCaFLUWgqjeEb7Xx/Mo0nCxAhcQHtgC6DgUisLWziY17GyIDxPWcc5ZM7o2NDTVF8lxiTGp5z87OHmm2oNcuzgf1DJE9pWR7giDG2z97F8vL5zE7O4M4CCSH4/PFclpM2QwxkU9FRoVtjYqpasr+Sj1Yv1rDVtfEu2u8YmWu9KRizFEEW8QUen0+ep87nTv1+TqLAusUwMtFk38AV0yzOHfYvROKGcm0F+Jsy0SrOY044u8MVHxP4jy27OtibS9K8e76ALldEe35VEzwLOmyqDNHGdAF2cFwGIpxiVJ1VLHuwThz3DorJCCDOBDX/Ry//tr06DZNwLqnOGN1sK9aPJTwtK4o6M3n/subgHVP+pbpio1m1PDhqnhsoYoRJXzQuOIzQcmQRn00qgaCwS5aTR9u2sNLF5fg+SYGgy6qlapoIwUBkykPYTjE3fVbWFk5B8dSWnBlgPbB9/3xv/XDmHU884P0eg4DeOXgvlwZJm1dEtoCrKNmGGMr9f2UICcZW2S1kA3CFjRWuRiIwogEKOqFFBSYx9a+g9t3Bwgym4q1E7Du8W996Z0EQdhiGMJFG+cXfMzUDTQrDuKArYYuImbkloH1tXsHDE/IYuGfS5cuScsCq0ibm5s4c+bMqCpavkTRqCsxiDgBgjhFRLaS6WBzYwdvvfUzfPOb30SWJBgOepieaqBa8QpAJEESxWjUmgKAbN7bFAYUZ0K92ZDWRcObwvffJVhXcsMbsYSUHLUy3lAFq5PkJ4ovqsCZsjD8qdyWyUmUNogG6ygWTDc23WIq5hMGAtPEW7sGev0BbnUA16XGjCOAGzVuarWqMMJUC5iBhSrwS2cV+ypNgW63pwBrg/uscpxXbK0KwkglairxpWtrXJiWqCBKLWB0VmZBLRHNJ79SgVfh3DPk/WFE8wYyOVRLv2KfjY9ykUPPITWnWO0dg3VmnmN2qirsuj+76yMmazBPsGBs4XeurmN2fkY0dWy7gWFo4v0PVhHEGRbOLmJnbxP7e3fx8kvPYWM3RpA00elTrJ0GLiZMK5M6Uy/qwaBOT+6XtBwVWMfCL3UfGYeI5p9FRgoNM0wWfMHYNuUYSLKjgFW2qGtdUQ2sne60VnpI+niwttwEYDpq3PW6pfSYMSqwHGXoNn7/ZCxPdw4fEckXLW46zuQu4zkmophrENedwtSMeq4I4VoRXt/M8XavAd/K0axVRsLnXAv5LBLo47PINSwdtlFtzRbPaCHdoJelk2yIDxiYI9tgj2DWHfn2Uj9lGZwrM+5Gxhij3Xzcx6FAQQXyiE4v2dRSPCZwpww72LrGuDQR+WUX/2A6wpLJtky2RU7aYE9nvtNozoRrDlB1+lhZqKBVAXxbaccyT4hJSjEN3LhxE3Nzc0WnhoHd3T3p6Gg0GqL3zT273W5jeXl55ESur5H3WXd7qFZXVwxKhkmCKMlg2x7ee+cDtDs9fOMb38DO5qbov85MT4mshmnSJT5ClmQCyqRRgq2tHdnr2f3jVX3ROetlDbxxnUVk1bKojhIlQbTK1HHSOLM8/mUw/3Tuy+f9LATr1CIj0h1sO5UiLGVMCI6xyMF40IBv9BC370mXwsz0nHRN7O/uo16vYeXCOTTqFQHSUtPGvUGGnTZBORthmKDXG0jsyHAljlP5SSCa8lkkHEihl4rGGWNQpZUphWRekzjApqL7mLALDzl+/efOjG7cBKx7inNYg3W80QyKuUDpJFeBNoWj44FrnIB1T/qW6WBBVfDI7lDsBqkQkokB6inQWjuB7zsIGRT5BoaDLry0jeUpG5cunYXnGqLrlaUU9gZ8v4YwibC3vyVMiIXZBeV8VLTZjcHB0/2GRyU6ZQq5bDRHsjjVv+tgX1ew1IKnxIClViDVBsWvUJphSihZLUtaSIQREjdICrR6iolhUF8qguWwFc0QHYkgreOt97bRG7qiqxSxDWxynMIIcC67yJMBam4IDx1cPNuEZ0SoeKxMqo2D9O3BMMD6+rok7FqEenFxUVyL2XbDpO/OnTvSxirthIcOYS2FocwPVke5Q0WgOUSE1TtrGA4jbKxvotVs4cVr17C/v4sOg7JzZ2ROGGaEuZl55HGOtdV7Upk6c/YsHNcG2/QyM0WYe/j+z0LERrWYawLPFW3YdL/lHwZSrLZKqP7Yh16ny8/JgwGDx/6Yz+0bDzpYF+2kUnxk6wyrmeQ+KGdAtoC1IwP92ESDGsIw8FHXwQddEz3B3BTzjWy6lm8hdWu46Af4pfM5Wq2qCPs2Gi56PQJOZAMTDDPQ6xHMy1Gt+fB9C+029doI7tkyx8n0c6xI1vPeoC/voXOy41UFpGNLhNqvlZHO4fVUr5d67ZT9XZvciSCy2ms4b+nQTImF//WjCqa8DInl4Zzbxr94YQczczNI6WRr1rC63sG9rZ7wu03HQpQGcIwhKnaES5evIYiBm7f3kcFDkhVOd2w5sk0BbJycAWtZf1QVRlR1Vzk+cxVnmweTX7KkbVuBdmSoKLCHbDyCk8oISLVvnOahAmyCn3pMH7RXKRH6yaFH4HCRQZKGPB2tzVqiYtIG+xTmTOEKXF4XaJJDV0FZGEy2BvKZZcJHAX4gjalXl+N3P/QwjGK06j5qNTLLVYymgHOlr8nA0g53EVh1uLY7lgvVkk6fFFinh/ZhmnW6vVVls6q6drDeMaq4jcER/bfiDXIOPRb8H8WGIpPKMNmGVkj6mS7i1MY3KluYslQbLD3JJ8cpjABdyElCiPZR80I0yVKaq8A1YlRJeKBOMZ1XAQyDUJh03At1HMkCMFsHlclRKEXh8+fPjyR3RmtbAXRzH9PMPOYdYabOe+fOXbAdcfXOXVy+dBnnzy/j7uodcX5dWlpAGOyhXvcx05pFt93DvbVNYaeeO3dOQB1qZVuuiXttA2/e4gxSzFWV06iVVf5wH5Q9NEdWEBQedxQncebjjtzx3ncwzlTdAATrGM8wrtRxpkmd9JxSTQqBVa/ka1mgpGEfO35UM2t/2EejNYNWq4Xd3S4WF2fEAZZAXa1mY28vFNYmcQISdvr9HmzHRo2FljyRXIgFZOrbqTiTJmQxwigUZt4//s8+QbDuD3/YV5ouT2BzON4tOp1XHa+ye/zP0lVNakf4FV9YdawQkLmik+Sjg9IJWHf8UT6tV6okUS/UdLbkUi2249IHxFbPGCDjoLuGSrqLr3zlJTTrLiMshENCFQ68SkMQ8zRP8OFH72P5zFmpIpUd63jFmrGmEybOFd12p8ETaSeV1WQMtOm21qO+tW6H4SbIP/x/us5qHaAyo6/893IgX/77QVAZUjEjS0o4TaYl2hSynRUJX5YqW2u2tqWRcoQ0mfzmfSRZhNxykRo17HYNrO8k6Ac2TLcq+lOT4+QjoMAAB2YewzWGsNM2zi9VUHUS1Hza0qvKjikuRApk1fdbgw/8SfCNc3F1dXVU8VStgArY0/OLAZc8HwUjbpCk+Mmbb2N+bkEAQc/1sXp7VZinZ84sCSuKLYEuyVFZIC0TH71/Q9TLrly+Im51YtpStEwPUxt//16E1KxLpZwgOrXL5Nkh9HEArFMtMeXKfxmQP9xOcfLRnpzhUUbgMFinszThTRRt8tKqYJiIDWXyIP+N9Iu4BmfoxSk2BkDdTtCPcyx6Ed7co3tsjtemugJQsT2BrQkzM034vom1tb3CgdsTQIiM6HqdTGiaqZiIIwObm7sCavlOjkG/J+y2M2ensb2Tot0NkLJCS7dqScB1i//Hj4Bq21H6dSOTBmkrVQlAmOWoGwFMI8XP+jXsJyZ++8o+pmanpUp7/dYGgtBBlHnIyXzjYFgp7HyArL+Fiufg5S++gHubu9ja7YhZT27QYduBafpI44SPzCi51fuI2kMOBmuCKxK4JGBGPT4B8xS7UbT3hrFyphXzmSexXt8PtZefX81UJGj6rB+nGWeW12/eG9+vIElUsYUtZx9/TIDPT3ouqSY8ZTiTMVqSOJNt39z7yACJkWcx+nGCP/mA7PIKpmea8h6yi8kYZtLHVizOIwcxer0unEpz5PYqbbD6KANiumisGeSM3zSQfwhoG7W1HhloanZboWNsKlMqHcuqeLBcxC1OUrosfX79+fr1iiVXaN4VLjeqnFCI8+tCg0ShLLJrnTq27RfrFl27MxNBBPzOchtB4sEQB/rTb9//pOfPp+HzSGQgE9tMB6hYAey8i+cuTsNIeqhWGM3xBpK9RibcWIpH74flHIOx5PXr1/HCCy/IHNJxKF/DvVzrl2oSAffge7t7+OlP38HK+QtoNack91pbW8PiwgLm5+fg2IwxHdg2jZsSBMMI1z+4gVZjCufOLReFqEQKwmkeY3fg4m2CdYYDehOQ1a6MA+gKWgLrxDhPORuXD53Lqbxt/H1P1uvxabjTz941qDhTrRfafEz+XtxHcZJlhGNYSESCQP1WCDWFpq/YyQorjutFCitTxRT+ER32PJcupOnpGZmzi4vUuMuwyxgsjqUDhCWDWp3dlMyXAMof9PsZdnZ24VoGXCtDr9/H5avn8fVLzdFAP3Fm3R/8oKsQymf0KKPdp0lN1eCJrioQrGMQpVtQtC7D/YDdBKz75KeSQtrFUlwt0YWQ7bingCg5H3Qr3oOX7uDKpTM4u9RC2O+gXqkgCcnEU5U90zawu7+D7c0t0WzQ+gT9fl8ANC3ir/XC+PBrUE074ZVbdWVJKSpNRwG8o82s2Ej4Wn6GBuU458iK0MdxwTr9ufLZ3Hj5x7TAbSwla8NSG+z25gbqtQoaVV8WOtuoSWKbpH2EyUAAuZD6Sc4U9vsW1neGyKyK0NnFTXdynHgEJKg1HNHsyMMulmY9nJ13YSb7QDaAQec4y4fv1WFaZA2RecR2knGbNjcbzk/+++3bt3HhwgX5O/9w3mnTBW5STOKZEHLu1mp1fPfvX8fs/AKuPf+CVJoc28Gg1wfn/O7ujrTcEQwIogDT002sLK8gHATwXep2MQhKJGEhI5XPT+7U8fp7A7T7OUxq8hg2opS6iGqT5VyUJIbuS6x6lp6RMoNVPy+8ZkVlD0881pMTnPYIjHukUoqujxiUkqaNqtwqgKLRTQ6bhhFCNQG6iYG6pZhgwlQRVjQTODLrmD6kUhF1PQsbGztot/cF0OMa6ftVqXy6jg2fbRKujZs374jJEN28K7WG0uBkeZbSCAUjTRa4A4dqjdXzTSceam0eZ6rcY/he0SGmQ11K8XgT650hlrwBKvUqDNNGFFlIMg8pjR9gIyvAOg8J3HQIJB1MT9mYX5rGkEnP6jZSo4F6bQGDbi5JjOUTZFQB5sMOJfSew/VsNJsE/BhcsiWeTGl+fQIEY4e+h53v0X7/4ACyvA8+y3FmeTxOK87UY8N5zL8rrb9wxGI5XHA7eE8mYN2jzdGTv1oVJ7jfFjGmAHbacVlERZQbM1L8p5sxtlMbczMtWGaOOApFyiKlTIsc6tm2kw46kSWyFiKVRKCjcFTWuY3kGozHkgJwz1IFvNMCsViaDujOPWi5ONxiy6WMD2WRIyuwrQDXytateugOfda4K6NQIyjJXOjCuYprqNWnmFgV34WlNZHpdE/GTBar2IEGWXRvNH283AjxXHWIzPRFB1fpbU6Ok44Aoy4WfK08EYDuwtkGZok3xPtAOhDZBc+uwPNr0pZMSQnOOz0XNatOa9gxznz++edHsSjnk45JSW4hG67b7crvG80W/uJvvouXvvAy5mZmJcYkKNPv9tDtdbG/v6fkTJAjCPo4v7KMhdl5BIMANca1lMcAQTr+zIStPszqeOODIQZhCpsauJkpc2gcZxJWVzGHFMxG7q0FsKylWAotOs0gnGgen3SmPYn3a9kc9tFpVq5e7HScqYA5HWc6UsBUa5xer5izitZgYcjHJcpziO0YOHduBkFIGaFtWa+4JpGw5bmUVOFPG1ONCnq9vpjx/ct/8sXRF33iYN3vf58ums/uQqgXER1AaZDtOAHug6YT36sZUrrSREtgCjdzsdJVA97EMhtEb8L388OfxMSdnPPACAhYp0S0pQok7aHjV6ggJIeT9RF111DzM7z21WuyQTV8H/32AElMgVVXLJzDOESn08bOzg5mZmbk4d7f38e1a9dUj3vxoCudGVNAj+3t7RHDjkCJpKqHbeyPsPouM/XKlSvOM76fG0hZtPcwWFd+BiQMLBJSra8ozwT1yHjNbIti9TI30O0Psbe3j2a9irnpFhyTdTeuahRAzpGbsRhLsF0rzioYRBWsbQ3QHiSA68AgM0sMPSbHSUeAU5VQhs2gNB5itmHj0nIdVXsICwMh+RuZjYSa+w4FmIt2khLAq9ct3ne2L/C+z8/Py6UpVo1i1+kqqNa34+a12+mLFs/5s2flGoZ9tvS4GAZDVGpV7Lf3cf3GDfSHIfrDCBdXzmNxbhZTzboEQ1wfObWTTBlQpGYFH96NsN0OkVsekpyABUVciUaqHYdAnYB1THKk5bBo3S65u+pniNc9cd866Sx78u/XKkU65dNtT5oRptc3VsFVzlpmkqh1W9ZXzqGUengWkJFpDNEkWVisYHV1VwIpVtBZLeXkaU21EAzasl7u7OyjVmsJOyBn22tOwwZlFCRBHOfZAxJavV7ruVgoCIySFc0coRmPMD4FLM/hibmDzGTVvuvWEScEH7miksmcIjcTZSQRJ9Lq3t65gTNnZ1Cns3O1gfXtGLvbQzT8JozMQGRQi+fhQJ16RlRiRWOkWo16gbm0FGdprgoquWJ/a2fL050J94N1Rxennv04U1w6i7XqJI7TZeZhmZFCwJhzjM8AYwrNfr7/fj27Y3m6c+8TPluRvJEBd3ScqQpRu4M+/viODdcxMDtNdl0K27REE1iZvaiVkuy6LOpjGOfInQqsJBSwrjo1J/Gs+gxVyOAh7YdBKHkH9/GKrzRhD+chR7HrjnR0zalxqSRkxppz48T2wOiWwbri7zKPtTEGr2PUTaJERrnO0/Gb1+25jvwh4Mn1k8w69Wa2uGUCssBwMe9k+FargyFBOsbj4qA7iTNPY6YT0kjyTIT7s6CLC2ebWJq14VuMMQMKNgCphTjM4VQIpqpCr16vdMcQ/5/5CVlxNJgg2KxJDVwXdc7CPYdxpuw9touPbq/i6pWr8BiP0lU2JgBNialQ4kx2hKxv3MP2XheeX8HlCyuYnWqKmRJZU7ZFF2HmMQR3gSCr4P3VAO1+BNOpIMosiTdpOqAZV1Yht5KwWFiKMTVWoMdVx8+H//00xn1yjtMdAS3kpBmQan4W5mKq6qEa7HVRthRn6rnMPTYhaMc+MlEmUC23s3NNkWK5fXtLYlBKpyhjIBeNRh1R2MWgP0C3H+Cf//LV0Rd74mDd731vv9TmcboD+kmcTQMVKu5XyV4ZzHicazgMfuhgmAGxTnQ1wHL/+SfMuscZ85O+R4GqxRwofo6qhlq0UjSHAiBpo7N3RzTBvvDcBVRdC0GXIv4VpeuTpyIAnAntluLnXQmad3d3sbKyIhsPH3T+ocAqNyx+PnXDCObevHlTqk1lDbnyhnD4u+pNQv+7brvV87jMNDo8v/WcV3NUJXb8Nx3kj5ImtnQx2GPy5vgIkgxrG1uYnpqG77swswQOv28aCReGi1xmpLBcm6Rg9EMPt+720R4AhudjmAxh2iaMdMz4O+k9/Dy/nwEI2Te8BS5bYaIOrq5MYX7GEJ0rh/c2sZEnBFpDaakj41JpNioNLh1IafD4o48+wiuvvCLDqoE6PU8YHGktkX5/gD7NQyi2aplw6KgqG1+OSrUiAEqn18Feew8pfHT6ZEbleP7qCqh2Z4k4NAWFWYGlQ20FhlPBxl6Km2s76NG8pdKUVr8MFHPlc6jAOtVwQ0hi3NZbnu+6aFL+jp/nefJp+O4lollhZ68ST2mjV0IiyuVejgJUFoxDi8CRiTkOt/SaxZ+830wCOAfYEpPEEQwBxID+oCdznsE922VFLgBs4SIQFaM72IHr2qhVmzIPmQwyVuMsk3XSVMGcMsc4CILx9xoMHscURaOFMEFUMMikchxrjFl3ZI44UtBLioIR9ebYsk4xY743AcxIKsJRkKHhJKhaIfI0Qi+IsL4/lAS9UW/BiENUXAvDlImJvgbdTlbQYA7chExkDki+5jiQnUXjINMypaWd4vZk9Ohn6PTn0Me3Zoz3pWd3rziqIPYk4kwWhHnLuZZrxt3R92sC1p3+PH74GSVWk0UEoq/Fm8VCqCrQc51Ra4WZ9fFvrhvoxilmmjXUa57seVlCIIP7oFobZQ6ZQMNOkCUx9iILedCH15iWtYZi6DyCMIAddvBrK2187fIU1vZD/E8/aaJer99/0Q8qRJT2WM00kRbWglUkHZDSCnh/G2y5iDwC/UQTuZDkGP1UPa8SjZNhHCeisUswR9jUGYvqytWaY8XvqGT8GHHYqMDAfznbRpDaSC0TQRbAthxxIZ8cJx8BOqHTadXjmBIUdmNpg21WQgXW0UAqcZATsMsH4qGiCzycq4wjy+w65kQE46glp4sXOu8REySCtNRFZh7V62Nnr4erV65gd3tLYk21I7DtsIYwjtDutrGzt4ep2Qu4cWsNC/NTOLc0A+SRxJzc12jSQua84/pSFL6zEWD13i6i3ILp0+CMYrlS3lYdHJIbZvLfeO9W+6nkWkLyUFIx5f8/+WhPznCSETgYZ6rnn/9mMZctwDn1GrXgSYtzUezSgsMEbXUr/ujeq78oXWCHnT7KXIWuwzzXYNiXOJLznDk+gToWhnn6KAkwDNrwfR8Vv45f+9rU6Cs+cbBOMes+AwBTeYM6hSLMKDgbaSmpTUxVDYol5si+js/AWJ7kCXtK7yXIpsA5PlhK44sPmUoUVFusuLmYtALvIB5swUrb+Norz2Fhuolhp4datY7hMFAPvKXaFLgA8H4zsPjwww8k6FCVJi70qTzwU1NT4pLE+cFq+I0b13Ht2oujdlmt2fOgoSmzQXXSqAE8/lTo/rhFoZwk6HPr6le5AqbPK+00ZCZRaynOkFEw0/XF+VMWrXAIh9M2DWEKxZypZQbTJnBpYb+bY2ffQLtnIzF9ZLaJxIilImoKWHcKD9xTmjeflo8VvQY6OSYpPAYPyQALUxaWFz1UnAgOBZhjBxYqwtBJQSvzMcCl/66BXs7D999/X1phtRgwGaLK2Vpp1OigitV+VrS3trexODcH1zaRS2uWKk6EcYAojbG9s4PdTorukICIg6tXziFP+iRZSkUqiQkQUDPPQLcXoReZGEQGdroBDL+JmC2BeaFpJuw6FURpNtYh+ESSIYHyBKxRzLqTJsiflvv9bF3Hwf6pI8E66cJUIKwG60YNClwv5V6O90ad8KroeXznx0CtmtsEr/OETDXVukAAmes72ZsqNlNrc0qHWD8rmG6WiFfbNF44EBcoAFreWAR7OtDTz0UiTo9cA6VhSMBAgl7ymbky4GFgr7RvFFiuKrgQc5U0CQCvinTQgWfXBKyTizBo7BAgYXuu24IRduHS7IEttW5NOA1dAuhODt8iQBkhM6pF0lGWUdCx6fieaHafZqkohoNyjFX7AdvolE5WOek+vTn4YM06wWdH+8NnIOF+QnGmPDWFRpR0Whei7tST1nN0fL8mMebpzd1HO5OKM1nYUq38lIzgmqFWPd44WdBgWTFe3wjx410TngPMz7RgCAuYOph2ERsSoFIGMhLvFQBt2N0FXGonqVvfsGM8X23jOy97qNW4pgCv32zjf3uvhapoLKljFCN+TBusrAdFu+2BsE2WRHUtR2nWjbT0Su1kmmGq5+7ovNSHEsIzQRChHMtnKiM4QUiU9hjXcAHq2LoILDoprvkBWhaBOg+ZRX0q6kkbMLNnF+h/tBn2ZF+t48wszuDTFT3tY2WpgrkWUHFjmKy7Jg5ss8KeGuTGuAVW3TrF8tTkiHanIx1F7OCgZAr/nUw7Hppdp/NmAredzhDVWg01n+A1i2bMbXJYtimANIHEO2trsCtncOfuNpaX57E4WwOyITxP5XiCb1s+wiBFpx9jmLpo92O0hymsSgthQoMnFoWZ84zbIw/GmarTSp6ZgpmuNPpKUhlP9lZMzn7fCKh7oo8HxZkm8/hDcWbRIFuUVI+KM8tGXWqN1kZdXJ5MgnrSEWEhpCkKGZwFq1nhBuwIIjGCDE5qjzK+An7zH0yPrveJg3X/9gd7shB+rCjpePgOiOvrRfroAPD+BL7ZrCIMUwE0+CDLYBSaS8ebuffvQq99idYAACAASURBVArUYCCqAkZqNhFAUUHO5Pj8jEAp4buvdWg8F8muyLIhEHcQ9zZwZraCr3/xRSTBAL7nIYrpTGUrN9mEfe3jEeRcpSbS3bt3JdiirbmI7ruuBHBkK/Hv7733Hl566SWZ29Ibf6gNUbfRaj0xrZOggTYdeD3KvTvcdsTr0RpFIpJOAK7QxiGrhQEUK7x8H9kYKnlW/f4WAU3DRD80kVktvPneKjKrjkiAFgaYCmYplrxHuczJax8wAqJNZeaIgggtrwovT+GbAZ5bmYZt9unVKgkCdT4Y1JOLVgauNLOOa1+jXken28Xe3p6qDKUp7t27p1qrggCXLl4U0FkHUZyzt2+vojU1hVazqUAyVtiL5hpqiTiuI2Bdc3YF797YwZ2bH+K1r76MsL+LmWZVHJj6A1LDh0jJ0PNqeO7al/H+zU10Ywv9zAMs1s1NMTGxiR+IHkoKk8kPAQ+2LLKUK/hNKvp91AWLGdBRZDrTjsaTafRpGwGlU3f/cd+OfTAee+jX0AG2vFDqLofPqNchLmmq/UG1jqqKqrTJFocSLabenCdgM1tF6e64ur2DzKqi4VkwooHoQTJ5oLaSnXoIkxy25yOIEng1F2Hcl0IFD5PanxldwjyYRoid3jb+sruMb8+vo2LWkWZ1af02xYyiWxhdVIsWcH1tJtJCx4nnFXdErsXCO3iUQsiDsnS1Uqvj415Tvh3H/1wZV65f+vzF38fGJIxzc1hkPBzjUILQSopErrjEGL//7fdf59RUHd3ucNT2++gA/9FjpJmX3E8ZZ5KRPDk+byMwKkEcejIPzkMS4pK4iz+44aEbxmjWfUw1asLCY7zHNj7Vxq8KDOWj5Son6petG6K5eW7aw/NzWgZCadVu9hL8jz+sol6rj5JKDdZpUF7L9HAvl+JDscaUW2aPl/eVrq60jMhZi2dTt4fLK/l5stSqOFNpgSpGs8Spo5Y1FsNZBDFRs038YoNxZg0pyDwUoYwizixzYz5v8+10v6+OM9MwQd124eUxpqrAypkqbKMPIJQt1nE8IS0I87Fog9XFf85f5vCMIfmT2sfMfTzfx7vvvINmk8z2XArFZCDp99PwaHX1rsgKVSuVwoxEzQm+v9/volav4+76PSysvIy/+e4bGHZ38MUvXEUWdjHVrEhO1un10BsEMCwHtfoMVi69hLc+WEUvdRAbNRi2L99BwHQSLtJE4kxbGJ/cay35IxECtaDp5JxS8seAQdYr269Pd9gnZzulETgqzjwyxnyUUKeIFg9e4tFVOYEBdZyZZ/jN11qjtz1xsO7f/GAP1rHBOjUCXG/LYuX3B0NHV/7KQvqHRfWPdy+FHnXgpTqoY1BOgEIBIWOh6OOdd/KqZ38E7p8bR30nYerkMXwzQdLfgpN1cencLM6fnZeNIAgiEVelzg9FJwkEx1EkVG8VDFGDIxbwgxWkmZlpDIcDAel0eyzbDxnMc1PSlHFlTqLYDZpurf/tMOjC635UBkQZrONnaFFYrSPBc5adZfV1aDAniuhCR1t3Vq9iwHSRmS2s7cS4ub4P06shLtobCLggUzRzGBOXrtN4dlQQBdicY2EMOw5xfr6BswsVuBYTfYqdqvZAXSs8/LmHk1oCxVqjjnOSrQqcF2zbZoWec5pB0sLCwmh+E4Dm++iCzNf2ej35SeYoQephWsHtzSHMPMLl84to+haiQUdaFGzXgc92F9cT/RmSVPeHBtbbrNFWEaWWsJVMinDTRVh0/y1x/RIBbcOmso8ESmR48v/I8uMMCxIyD6hlNplvpzHfnq1zHKfwplzs5NB/1Xlh8WUNPmAMyFMDNY8Fmb6AaGHQQwQXG8YSVlpsQe+h4aXodrqo2g1EiQmn2kJ3GCLm3LWV9h15d1LozBntm6j4Kd7uxHi7V8FvX2oj7huI8ykxmJB2cbNTtAWzLehppQPHGUsO2PFZcBo/Lbc+i8SUMVbcE40t2TMefqiYTr1Os8qPkpR4UEfImIE7Ng0pF8IefgVHj5Eubqi91J0UhB8+kJ/BVxzv+WHLnQkWmhL87vu2MONbzRp8V2nHksXD9nTNcOfjouNCpbeUo2HF+KdLt3HlzPTI5d3zVJzJ+fw//EWK0KrBdVwl/1PoNiuqEDGzoqBQ6CyOU6cxXHcisG6kZaaKJIqlpLTvNINPA3plOQvpBinYTHTvTDILX6gFuOC0kZMNXbAUjZxsloJRVxRHPoMT6hP9ShqsszIDXpbDSQNcPNPCbMuCYwV0N0OOWJhEqs51cJ/SzPeyyZ7Sj1UL9jvvvIPnnntOWHbU+GYLrJYRokwQC8gE+Rh/co6wjZsFZsoJMRch0Hfj5m104io2dnqo+yYun1uAa6VIgp5oi3m+B4/FZtsRt87cqOD21gAb3Ryp3UAQ5aLJxxiThS9uZWTAKokfAnU6zsxhZexaYRHcQpTS5Z17Bufd8Z7zT/TmTT7sCY7A8fCDUXBZQFy/+VpjdE1PHKz7d3/XAWmFxz2IKsoGU+gN6If24PuPBus0hbYsFP5ooMT9AyotfiUQRFHQjxcUHvc7T173LIzAcR82NTdshEC4h7i/ibqb4auvvgjbyMSxi8w6biqVqicbCA/tDkSAgxvN6uodYdVxA9KMNQ0cc/MhmMdzcG6ywkTwgxsSK03cwDSztPxePcqP0650mFmnWatamF+fU3+ermYRTOTBChn/Li2Stoft/QBJXsP11T0kZgW55SLWek3S7qHYuPkkiDqVh0PFRTnoXmRnMep2iguLTdT9BLYZwzaV01xaWJAzOBbGZKHRyZ+cd5WKL1XEsn4dgykGUefPn5eEgMESf3Iucv3kXNV6VpzfnAdkhjLg4v9zvvL8169fR2Y38eHqPq5eXMaXXrqENBjCs4H9vW1pvXM8D6bjSsU8GAK7gxwfrrURoI7cqghjT6zV2RLDNgyu1UasBPINMjdtaV1wuYXEASqeK+D5XruPnO7FAt1Njs/XCBwncGaySLa+kkFQ+jRlJ1VSORVYZycxGh5fH+DNjo2FpoWWFeMvt2bQTUzRWbrQzNCq5LCjCLNOgvd7DbxQD+CzNUtcbfm4mjAzOtqxqGMgTfbw/X4Tu5mHV88AF+MthGlDdB7ZBmsaZMjyOVai6U/nOM5Y8spOAtYBSg++1HoyapF++Lcum5HoWPHoDoyj40wtcM5POiwh8fBP5yuObustAw6qLX/Smne88fwsveo4zw+LmLawYx0E+H9upLg3zFGrumLIJEZ1dLNOM+lqEJmVwvFVdwgpMM/CS9YtfOcVFTNq5pwY7zgO7uz08K9+aGFnCFi2hWajKUCZiPmb1LBUbDzuuQTuFKttfC+UstwjrkOHCLraYVHOXfqd/jxdFB51UqVFvsYVUDTtMvhGjm/PbCOzyaoj80ldJBm7LISoVuHjMoI/S3Pt9L+LjCLBKeSo2ZA48+LZKTg0MbNiWDT7yBhnqr2T87LMcBZZlKKDSOfz+ifBOUqvEKxjwZexKEmUJC6Qfbe+vj6SYWFudObMGSkUcz7z9wTuWBxevbuG3JvH9dsb+IVvfh3zLR9RvwvLSDAc9JTWsu/DYDt5aiBOXNze6uL2VoDUaSIzPGmvRariSokzKV2VR8JsZ0FYxZkpqraFNOhLN0qaWWj3hjAc5VI8OT5PI3Bc/IBxYyEpYhn4zteVLAGPJw/WfX8gbn7HbY+QhLHYLHSCqNv4xrf248E6CYfYUujoNjyl+fDw42hm3Zj+XQSIjxBoPvwzJ694NkbgeA9bnjsw4MChFkbSwXB/DdFgGy9eXcFzl5bh2hQMTuB4DkyHG1NQ6DRYolekgZCd7W0JjAjcMZDi5iTuMoX5BIETbnLchOjMycCLVSOCdtwMGehr4Va9GcrsPeQee9yxPwzWlfW99O94bUoLh5+tdFM0wMjXCMCTA+2hgfeub8J0ptALTJh+HQF1zYiriMYYH2AN1k2CqOPeo4e9jiNppiGW5qo4N+fBQ4gsarMWKK2jAmzJaq0E98tBlF6LCbTx73Qx1i0K+nN1W4IusGigj3OXzsd8vWbcnT17ViqjnBNk1VFImBXS6cULeOOnt2AbKb78CtvHe3AtmgNT+N8SN1j+oR6iafhY3w1wc3OAXlZBargwDfqN8Zuq9goGhWDbtSncG0kf6N7FNmAKbbfqNczOTGNrd4hemJDAdOxGvoeN9+T3z8oIHCdwZrLIFhbliJrEoQiZE0AWpr3EBGKbggpCTHkp/nSzjl6aI2TbleidUkxb6SKKvpJDV2wLvUGIeSfFz0+3YblVpEXSy0RSg3VADNcd4o83qghyU1zF//PmLqo0v6DOJNtbjUDpM4rxxNM6jjOWvLZHBOsO4ADqCT+4M5CPfTygXXVuqL3psPP6wVH7+DhT76Wa9X78vfVosK7cZviZ0Hl+WlPwmf7c4zw/bL/3lNwDQnT6e/ijWyaGmSnOsNUKW+ZVWyhBNh5l2R7NiOO/v+Ku4p+9Wh+ZhmnBfmk79DzZs7upi7fXAvyHGyZ6uQff8xVIpzW5DpnUyAc+bthWBuse8He5fm7rBCAL/UVh3BWAnoo7IA64rbSPL88CM66FzHIQiyBZwa0TsK5ohZ2Adafy1PC2U4/LzEKcmfWxOG2j7mQiZyJxJgvAJgP9gqkpgv3qRmupFT33uE/evn1bfs/Cru4UYpypcyGd42izid3dbdGF47mIG7CTY2trS3IjgnW3bt2C43pozF/C337vdVy5eA7Li3MI+23UKg5cRwHbMdmp4uLpIoot3Nke4l4nRy9h3lYVgFrjGrzOlBGAlSpX+EJews5SVIwU6XAgWs2242Jrd4CQEkjH3/5O5b5MTvK0R+B4+IFqzVfMS7I8f+O1scHPEwfrfv97w6KV7XirN1FqIuamZSCNM8RpjJiJ/IHj6CBKv0Qj8eUH+Xi36ugB1awhRdHlmR6xWnS8D5+86lM9Asd72AjWAS6sPIRjhLDSLsLeJux8iHOLU7h4fhG1KkXyY6xu3INfqaLVagmIoQERbjbvv/8BlhYXZYOi3ps2etCVfK3TwJ8MqnRlSYPUNKXgBiX6JQVopof3+EnF+IZ8HFinN9ryeXX7BQEYzbbi6wjWbfYdfHi7C0uqVBVkpoOUiZZBUJ21T+7cdDsks+5TPSmemYuTYDYHfCfBmXkP5+Y9IN5H3TMRhyGSiK2ihTmDxQBqvF7r9U+z6ZicMughc46t2LzXDPL5/1onUf8b/5+VT1YS76yuCijHeakDLwZTfB+rojzv1Ow5/PitD7G5sYavf/mLwqqbnWoiS7kHEHzLhJmUpEAcUlLfx/urbUR2CykrnmDbIPVzlAesEqLmdGIQpZTG7DyGl4doOsDymRnUag5urw6xsdtBYvNaJ5PumZnYp3KhD0+QZU4YdO6KUaEQdRKI5iH1oJSFCXUe1fNDOwfDTPB7G3PIMyUmLApJRRIhmmkqvEcCB2eMfXxplmwES9bCpDAtIqOOenUmf+ZDWEYX/+fdluhTMdn5emMPi1aCyKiqEodIBuTCxHt6x8PHUl3b8bOVouuu9JW08Yb+p6IvmaZExzoI0tnS7iQEW64nifpz3DhT779aBuD+937chRw9RpM481g37zP+ouM8PwSjWJiyYOYBPCPEjzZjvL5LGYgUrUZVADsWBiipEoShgBvU9FI5EaVSMvR6fVwLf4x/+cvXZO7/5I038dOf/RQrKyv48pe/jJ3tHazfW8fLL78sXRws0Flzz+P/+CmwM1BO7jzf/Ny8SLXs77fRaDaEWd/e3wfNASjlQlYRNfT29vaxt7crsWyrNYXZ2enCwRsIg0gMqFiQW1iYL/5/S657YX5e1jteA5lRjJfDcNza2Go1pQDC66PmLn/vVypwevfwz5434FdncW/tJnZ3NrC8cgH3NtawfOEqgsEAd258gOdfelW0zN5560cCCj3/xW8isRpIKI47OR5pBBizE0SmmcTFc3VM1VIhLVRdC9EwRJaQxaicL0374MquwTqdT3BuvfHGG3j++eclNtQtsmU9er5Hu7tz3vX6XaxSTmU4lNiUeRHnIPMhHuzeOHduGU51Dn/z3R8iT0N86QvX4NsGWg22zqo9lAXhKI6FWRcEQDe2cWc3FrkVw6kiS1RBWyvYSpxJvXLu8UWc6eQBKogxU3Vw/uyMnOvmnT3sDzOkluo4mhyflxE4Jn7AGFCKCBl818Cvfe2TBOu+W4glHzP/UU5VhcWxaQoQwYfxOEGUfpgf//aPB7R8rsPghrJPv/8LaRq4WKLbtnI6LPXb61awo1pzy5opOhA86nWP/90m7zzZCBxRyxfwVtG5xxqJrBpRvyCEa6aoeUzhhuhsr8K3Y7zy4mXMtKrI8gRZYdc8GAwlcCIrrlqtwbZsvPnm27hy9UrRWkD7bwZoyo6+3IKqNzb9bwRN+LwQFCF7iZucbuM+rP1YnmcaXNPn0VV+nl/Pw7J1Ov8u7RAEE6kRUjgZ6w1X/79Ogvgc83VxkmE3nsKNeyHihLpOrhL7ZbXTjGGAOhCy84lZwCRcOtmsHaWzZPXkgGcHWDnnY6oWw7dCRP1+0VNGPUG3YNcVledCJ0bPCT2P+HN1dVWCIAbTXOc4HzSYp1tTNCDHOeD6BJT78P2KuHvxd5zvrutIAH7jxk2Zq0vnLsJ2G3jnZ28jj0N84cUXRMRXgii22nC+ScLB9okqhpmHN95fR2DUkRgucrYOFvCJuGoSEEnJGmRbUALbphB9DxVjgKvLc5ibJnCe4e5GG/d2AgzRKFhS43EvM14eB+g+nTs4OcuTG4EHa4iN11e2gnlIk1DaZRzEqFdd3BsYwnKz+3uw/ToGg0iW/z/aIMPFFbCOwDEBZGnrH+0XSpVuEFv4SmUHLy810BlmSKjlQ1hZ3sOgjUCdATuP0E0z/MVuQwSrCfhd8Lp4tdZBZNTg+A2ELMpodPrJDdZDzvzgFk++UdwtaXN2AkBcawPqU6gxZdvbcYAOZR7JhCxL6SqpYjUykLTrZunJf2Ccd7J1YHydmn18VOzKdpjDRznW4O+UTqzSU9b79CTOfGqT/xQ++P45XJ4jMk/EYMFVRgpZiIqdo50Af3jbRjjsoeY7mGrVRQBfVB0ZM2Y5YnY+pJnkVHz+yDi6cvv/wj//jW/je9/7Hv7u+3+Hn/+Fb+H2rdvy2n/87W/jRz/6kcSTs3OzeO+99/HitWv42Tvv4Gtf+yq+vzONH3XncfnKZdHfXFtfw9LSkoB1N27cwPb2DlbOn8fy+WXp/qCW7czMrAB71UoVFy9dGLXREqh799335L3Xrj0vHSYsWPNZff655+X5/OD9DzAMhji/fB5hFEqBcGlxSX63u7snYB4LgWTsE6w7k2/gt7+8iG6nj3//b/9n+d23/otfxQcfvINLV1/AjQ/fRbXWxC9++7dw9/ZH+IPf/deIwhD/5L/677B06UsYRpPo81EntDhppjQ8SXH5fA2+3YNvJQh6feSMw0zGmE7R4q8AL51j6LixHE++9dZbuHbt2ijPKL9WMdTV+s3nQjo6bFOZipmGzD+SIBhnMvcgmHvz5g3MzS1gafkKev0Ab7/1EyzMTOMLLz6HYNBXmsV0hLds1TpuUKPex94QePfOPkKzhlS6p/gydnhwPyFETvdO6ikyp4nh2BmspIO6HeLFy2dR9XLEmYm337mFIK8hxLi9cRSjF/H2OE+7v0z1qPdj8vpPywgcDdaVMR6JYySvsYticIpff21u9AWeOLPu//4B3c9YRT7eQUbHYYbO/YHRxzPrjvdJ979KGQmpzfLjgb/7q8I6iOJ7deLKRUSLsPPf9eJSbkt83GudvO+THoHjPmzKoYpukxS2N7IQFgIkwz1h2C0vtvDClfOo13yWlhAEIer1Bra2tiXgqNUbaDVbuHXzNi5evKjo3MJ0UjTxw8+GTib1aHCOcdO6efMmrl69Kn/X7QzaxEJrx/E9GlTW81OfX89/rdmowUgN6hFg4Xt5rrJuD9vEtA7FYfFuETiGgZu7Dj68S8MJspjoCkXAj2FlJOy6CVh3+nObRLmKZcA2Oji3ZOPcogckPSDMkKdMoE1lrsY2UAEWVFKrChNqPdRBBBNEtieQFacC/zGge/S6aSDNMvQHfQmoG82mVDp7haMsq+QMqmhCsrffQ6M1C99zkEShMOqeu3JZWsfZ2kNleNX+YiEITURmDW98sI4hakhyRwwmCO6BcgpseaH2k+ELSBAlDKIItPTR8iOcnfVhIpY52QtS3NnsIzIWCpfMg/dAf6/y83H6d2lyxqczAvcnyPdrmCnvYhqTVJwMpuvg3X4D7+wr1/l/eiFE2tlBltt4vVPB3bgG12WSHEn1nRTPg/pNTLgt+JaNb9Z3YaQ57EoLIRMQtmwX6yCBOiZArjBFE/zp1gwsCnQjwxk/xpVWCjrvzfk2BhEduk0R7356x/1jqeMdFi55cM9g6/BjHSJTR01jxeblTybrUgg6pjmMBusOP8ufXJw53scfHGceHeOWwbpyolqer9xny/HoY43z5E1PaQQeXjhQGy73ZbXPGXmMQRTjP6xX0B5GQKbcYZuNqoAiIuQvbYGqMCbdF64nzLmld/41vnh1WeLFL7/6Jfzqt38Fb735Nv7qr/8aP/+tb8p7/uiP/1gYSnz93Pwcvv61r+HnvvkN/L9//hf439cuY/b8c+j3+uh0Ozh79pzEDevr96DNKhjHdjodbG5uYXFxQf7OgvSlSxdF6kVpMG8IM48sewJ29XpNWFB81mdmZ8SV9sZNVdCjbAbXkjiOcObMWTi2jb39ffm3+fk5cQTld7yQ3sIvXKzi7u1buPHhO5iZncMXvvgV/Pj174neHtfJX/ut/xY0oXjnJ9/F2z/+Ps4sX0CaAT/3y7+NQULtqKc0DZ7Rj+XO4xkpKm4fF877mGsZSIY9GIwvU0r9qG4ZMQkpCgyHiQG62MD84ic/+YnoG2tArhxrHrVeE2Tu9Lro93oSn3K+tNsd7O/vyb3k3Or2uuj1IzSaU1iYm8XmxjpqFR/L585KUZhxJueGrM2wEcQ29gIT799tI8hpUOJSlk+c3vkdpC3bsGGbVfmMJI/gWhF8c4C6E2B5oY4sCWE4PlbvbWNv6CM2Zo68w+U4e0LWeUYfgiMv+2iJNcm1NGKtFnYFFmcRGr6Jf/SVTxCs+4Pv7SIzCmfHY4z90wTrmAPqhPRwBfPgpR8N1h2ubOogtXwzdIvu4aGYJIHHmBxP9SVHM+v0JY3ALRHaJdNOtRtwkc7TQDTsfDPAsLOJVt2GZ+dS8VlcWoLnePC8CrrdPobDAHfu3JEWBwY+tuOgVa8gJxOvqCTp+XR4s9LXwKDlvffeGwmxEoCmuxwDIT0nNRtObw6aNac3Tq1JpxcTzZTTG6nWgywz7DSwVz4HwUINWhMstB0Pe9ksPlgLkGds0SXzidoq0pAkDn9ySCsXn7PjsSWe6tR4Bj6czB4fMWqVEMtLDsLhOuquhbrXRJ6SdUYALAUsgmJE7FQyLfhY4TSszUMYADGQpoCvngflIdAgrXafI+DHgFizaQbDATbu3ZP22HqjoVpi6YocRxLw85ysnC/MzWFjfV1Aa7YSEghOi3a1NDOQO01pS3jzgzVk7jTChFxMatKlsAh4sN2QLeQZxbjJrqP4dAQ77+LMrIuqTRbqEG61ATg13LrXxf6gfh9Yp/eCMmNlEkg9A5P+2Jd4NBusnBgI0w0pPCvHnb6Jt/Y9DDMLnsfKO1d6E9+qr8OrtlDNu/j9tRk4DlNNBv8KqBMMWfXIKNMvmHilNsAF7MKqzKIfG8gsW7XTcC0k947z1mA7bIpOlOKvd1uwEYNSVKz+pywFxTm+tZBgLu+Jy3Z6AtbasYfsgS88mhkkrfBFy5J6jh4FrCuAiaLkKypT1NQsdI6k4T1nC9LxtPo+TWCdaG8VOoYHh/TBenlcKwkcHza3KMcFDwLr7k8OTn7HJ2c4zRE4+vm5P85U7KGRKUkS4MO9FO/2qugStE9DeC51f3PZZ1WHBV2jDUTcQ+ME05t/h72//1006g0plP3qr/wj/OIv/UO8+ZM38Zd/9f+z96YxlmTnldiJPd6eL/elqrLWru5ms0lKFGVqOCMbEiWNJA9lz3jThpENCGMZhv/Yvwwb8B8Dhg0MjIH/eIARPIYx9Iw4lDCQZS0eURpJVIsUu8le2N21L7mvb3+xG+e7cV9GZWVVZXVXZVU1XzSqM/O9eBHxbty497vnO985f4ovfelvYKLRwD/76v+Nd999V0oLWa3x9/7u38Xrr38aX//6b+N//54He+6ylNsycXfhwkXpl2S3TU1NSoUH44R6rYbrN27i6tWrKJdLOHP6DM6dPyvJQIJ3q6truTFVLOdhae3G5qYw71l5wliZrDfLtlHyfTCGIAhDAwGWwe7s7Mqx+T0nJ5uYm1uAt/JNLKd3EAYhzl96Dbeuv4eXX30df/nnfyzfd3puET/77/+nYirw7b/4A8E+GxOTuPLBO/jyV34NVnkG0bgU9rE6N/WAnXSImUlgZjLFsLeByVoVDkpIWUmjhJNhWOSVs0pIHV6TABj76bJW9u0333wTr7/++sjsTF+MjPdMxubkGDXeWRJn6jX27t6u9BEmgrXMEEHiXq8rJa6DYR+nlpbQabUw6PexvHxGgLokzuNMxptktrtNbHYS0UYO4SOhliw1xSTOBBKCjjx3TIZfCpvTUNZF1YswWQFcM4Rtm8icEky3hg9vt9ELD8obiw2s12NqnGbF0mM1/3jn57YFHiKxJgBdfuHUQTZTeGaCmpfhS6/Njr7RU2fW/b/f2ccwtiRbcZztWYJ1mlmngQktHHz/dR8N1nG/Yjkr/z4qe3vUQq8o5q4ZVOMF4XF6zEntc//DRpBB68FphhE1jcTph44uhA6E2ZMijXro7q3ATvuouClsIxSGRBQGuHz5ZZTKFVikUCcZ3nv3PUxMTOJTJpezTwAAIABJREFUr74mE4Frc2IK5Vx6gtLAnO4jh/vKtWvXxJ2TAB1BMm3aogE1Anpa+4Hv8fr5fYpZ+WLwr11f2doaNOTvnFj1MflTl93qfXRppD4uJ7W2MY13ru0himga4COhWKsI+8eg9bsoi2UK4FdKY+Pt47YAgws/HWJh1sX8rIX9nRvwTQtVn0ydEpXvkRkhYqMvosssv9MLu+K91zqgLHNh4K4F2ovXp++9ZnswiIpTmqEEWF1dEcpet9MV3UY97s3OzWFudg5B0MP62l3RviFId/fOHSwtLolBhVwHmTTMePJZMRtY3Qtxc6MDqzwNyu7ZZACGA/gu9Xsg5TwOAyhCGGYC1wMmKgZOz0/ASIYYDEP0hhl2ezFWtocwfDLr7h3fNfisA8TxuPxxe+Pz9vkjFsgceXKWvZrXCQ4F2IhLeGfPQ5CRwUkRYLJGM2DYBSwH3cznAAnPNmATrDMInbGkVY6Sq9ko1qqaUUy8VIvwKWsLsVlBkFridKrGQX6Oz6IpbDvLMfH/rFVhZXTVY7kO4TwLsFzM+yl+yNmGYZcRPFM2yBHjdQaEkZIyUaXxx0/e3mu0QA6sUgiUAnc6U9Low8wZE4PjrWyeNVinE1B6YcY5WrMOD56Mh5tbHDB9JcqUjxXn6weNUeM483kbew5fz/3PD58ZXaHD+ErmVzpRyk3XcaYB20rxrbsDfEBtrdSEbXLBnxJ9EPYp2ewER5Q8Twh3402c2fsmvvzln8K3vvUGhoM+fuHf+wreeOMNvP32O/jJn/wJvPXWd7G5uYkL588LGMaS1jt37uJnf/Zv49raPn57bQlnLn9GmG0rK6sCqrVa+9jYINCmdMZYGluv17CxviHMPIJxfJ3MOm7clyW2OrYkuLi4uCD70RSAx2XijfFsr9cfaeMSyONrmpkXDIc4d/6cxAl7+y2sfutfYXL1G/gPf/k3pP3e/s5f4OVXP40P3n8Xs4unpAz20kuvYW5hCV/76j9Ba29HroGx+E//wt/HuVe/iP64FPaxHhg7jVE2A5xZKqNeDdDauYN6qQrPakiFA6fA1BgixhAWNV6VrfdISkfHl3oNTmadBuuK5AS9Ri5Wq7F8MEoM7FIbcXcXdDxm9YYy7TNl7jl16jTqjTq67V1sbq7hwsWLojs7HAwF9OVaydJxpsl510Mv8nF3d4idPn3vqL+oEsKIA5Q8ZR5FwyJfiAYkJ1CeIMH8VAlTdQdpFAiLfnWrIwnmm+s9ZLbS0CtuxbFZA473swcf63aMd35uWuDBmnVFjIjjteckqJcszFQdvHz6BDXrfvdb6wgSlrsdT1D4WYJ1DKJ0aQGBEVJm7w+iCMA9PCh8GPNJB2hHPaj6po0f0OfmCStcyBHMOlk2HGjWEfBizwiHIeIst/CW7EgmLpy+HaOzu4KdtRtwEGCmaaPf60iA8/rrn0VzYkrKDm7evI0rV67jM69/BtVaFY0aWUlRPikoPUcNpOhJS1+oBphZpshghxv7MTNLDNbYr7UZgP6d+ygBYpYnqcCfE9uILSiTkdLEKU6O+n2tMcFj6ImX+2uQUIM9onnGTGrWxDvXt5AmDizTRxBygmMZJt2U1AKWZgec2dmK4+3jtwDBuoaT4NzpGmoViuMPkPZDIPbFv1Is580eYnRgwoYFFWgXF306EcGfKysr0q+oA8OtOHYVte24LxcGnV6Ev7q6i+vmReyHBs46O5hItnGhaUjmnUE5+2MYdHHr5lUpg9ne2YXnujh//vyo/zHzKfqNsNGNfdxY66CbeCKyb5qe+HFmBOtsyhFEcFwHZTvAZM1BpVqG6xpA3EOtZIM8gyR1sNtJcPXOrogIZy6ZdfeP7/q7318e+fHvzfgIz7oFHsys0wYCdIC1MMDXbxFQo1FL7j6akhXsYBBSL8fDkGOZacCzOe6r4F2sCcWtUDnHqvpyNZ9Qawymg09NGqgmIc5VgVa3r7QZqWmakFEKDK0YV/surg/KcI1YEj1M5BC0JqNssWTgR/1dBJkjunfPbju6LTmOaKCBbcEF1PE24fYq4FISNwTrFFvRc22YVoYsjcWELEiPZiscPs+zBuvECTjXeeW4ybGPwvb3btrM7P5WKrLdi2Ov3vNB8aeem4tj9Zhpd7xeeHJ7Hc2s03EeYy3GmTSFYmI3JpBP0EPEvmM4JmUeBvj9q118uG/BsVK4jiHMt0q5LElgVlmQpd7c+haMq7+PX/nVX8P+3i5+8zf/Mf7kT/4Er776Cn71V35F4sc333oLX/nK38Hqyqpo1f3MT/8UvvmXb+Da1Wt47dOv4Zu9ZeDUjwojnhp4jF85j9OkolopCzuOJbGMFXjOM2dOY3NrW+ZwAmsE2lburohkxcULF6Tc9u7KXVl3MZ6cmZlBu91BEAyxuLCIza1N0b2lUQU17vjsEPRTMhohzp87JzIsBOt2rnwHPzWzhR/78Z/FtQ/exdtvKrDuypX38dkv/E1srN7Fn//r38WZ5XPCoPvKf/zrEht/68/+AL3+AH/zb/8SBrEyQxhvx2sBO4sxV7NwarGEkteVdU7Ui2CmdBz2kZoJEqOLOOvBMbheskcJWz2W6Uoc3n+CxZcuXRSA9vBYp8c5nTAeDkNsbLWETUfdQwK7ZHiy/Hp2blaSwUoDn4ZqPdy6dQ3N5qRoKdKUhMlnAckk7s3jTMPH7a0hdgcG+mkZseFL5YXN8vM4gGtBks7Vqg83bWN6qoZyhbIrCex0iKrvCDs+zlzcWNnHXt/A/hBI7dJ9Darjbb2+O0z8Od4dGO/1fLbAg5l1el5mP7asFCUnQtUFpioGzi80Rl/nqTPrvnmzj+3dFOExMhSKyqpEmNV2oNV1/w24f0FVDDwOM9qOcwO1Xp1mGHGAuN/cIi9lORxaFcwG8isfWZsXg6gHgXVFgE4NQrpe5jhXPt7n6bfA/TO2YpQRVFIlKVJmamQIhpFkUjK6HuULfy4wjDSEZ6eIBh3sb63BirtoNssIww4GwxYuXzyP82eW0dpr4dbNOzi9fBblagUzUw1kaTRy3dQ08WJ2SVuX8xo044/lA+zTdGRln5qbm5OfmlHHgIh/8zMqk6Xc8LRpBIWr+RoXVocXCNxHs+rEPCLna5NBy2BJtBuiUMT+qbnHYFK0U2wPt/dtXF/tiy06wFLYRDK/ApZTs1LAOv49ZtY9qX5tZgkafoSLpxqoeQE6u3dQcnw4bgMwvBwk7cEyh8iEVeeMwDrNKNP9ipMKtedEF2RqSgIg3loROs8ycZ3TvzNwpx7NxsYW/rB9CV1/LtcfUUYp83YX571dLHg9XFhoYqLewObGOvb2NrGycgs/9jd+DEFIFo0nixKTaUuL2Vkbt9YD7LYjZHYZlOqxnJIS/U1DlOwUybCDhbkmFmZclN0UUZjANqhCospk6YjH4Gt9N8P1lQ4CMgwdKbK7p9kP5hUFzKvx+Xgsnid1/8bHedwWUOOHmkeVYYpmIOnYQoIkeV05szIIP4g8GKwnsK1MsudX91PsRBmutl0Z0xyLYJ1idymPYSYbrFzMnWy6VBmi5K7K6kq0a6kOb1RdLMtZxYjUdLBUyvCKdRc110HGPp86qirBDvBXuzbuDMtSiutYGugzhU0Qpxb+ozMdhIMQkckFhVbupsYjGdPUAtU8NRF+Q5odL4GqrjY3cZDDHn4+2A5mvtBR70tr60sw+B5BSwJrqZSxRQkTTse5p2LlrAw3xDGciykCXIox7rq2gBGVso3bK/e7weqE0tFnKt5t9R1PIs4kQKvAOjUGlsu+yF8c3o5qnwNGnRqHDoNtRRbwUUnfg7hY38dxnHmcXnhy+xwdZzJmU4nSDJVKCeEwkBxAKmNOzq4TDbsIFmK4ZoybW128sxlgP/URWC7iOIRpZpicmJBnMAwj/IOXtrE0WUWlWkG5RKYTxyylB0lmMf+WK5KhiklbBSZ6jDNNC9/fCAVI2wstcYj9s82qMJMYB+ixUbm/qMSf9L9R7aPWBtd6zOrYIsMx0uRjTKGSHaPjFW6GOpQe7dT8rEjMNj47GeOV6gD02S45lkgHWBbLgFPErOawTNQ8W14fhCn2e9S5BcquGr/6QaZMf8alsMfu/pRomK0B55ZqsNM9DFrbqFbqMIyKmKKkRgwYPdgmnVaZLj0A64rVOFzPaLmVaqUirDcBmYWooEZqh3rZMRcchiQ71tc3xXGYAO/y2WX4nlrX8DM0OCGgTKOVpaUl+K6HtZU72N5dF2b2pUuXJM4EXEmAmaIzkSHMPHz/+i4Sw0eUuYhSkhh43SnsLIJrRFI1dX55HtMNzstc9xA058qGthPKLb4fubixNsBWCwhpWsH62ftH/LyqKGfV53rRx2788Y4n3AI6kahjBx1r6ss4iJPYDySGkjhTrzEypcOdRSi5FpgQ9qwIdT+Bb2fw7RRnl+ZH3+mpg3X/4ps7MEVL5PDi5l4g7mHZwOPegcNg3YNKAY57vAftpwMezRgqMo4e99j6GNRrKtanPzjjOV4oPm4bP3/7Z+LMWUoMbO/cguP3YVptxL0dzDXqaJSqmJ9bgFOqAI6NWrkMltdS24NMplK5jH6eiWdQpanjzEoW3VklHDeUgC+znpzEyOJTJamKnac33d+KVGxNRY8iBeIV99FZH74m5zRocT6QsqzMdGBbjkxcWdhHloQIohARVSr8Gq6uM7BTxgTj7WRagC67WbiF6VKCCTuCm/aRpDFqU7PIbE+J/iYDeAaBZupeKZYk7y3BXJX1sUYlLFw8tFv72NvexvTMrJikRHEC23ERRBFs25XywLfffhfX94E344uIHGZX1TxAcFb6E4Nwy4QXd/FfvraHZmMWRmphb28F++11zDPbmREMrCHMSmgHQ+y0dzHMGExXAHHmUgt6gi2xHJOZqRQlo4dLZ2bguQMYWQgnc+AaFsw0QZxFCNMUe4GB965ROLgJu9REnJGNehwU4XGAjgffY8Zs2kCGJpk8M19jK5F8xDY8ztXwDJz4HZZf0pAmPyUB8jDOjr3geBLHOJke/bCzcFGYxxxShpoz3HI9zJGb6Mg5OBYgmAw1caaWtkxQKxm4M7Dw1o6Jn59fwz+/1YTLKDzf7jGMyEGsB0O4999H0bErBOS5rQsqFnV/YvxwfR9GLKJmMJ0YX1+bhk82mXwfssuYACFoY8t1f2E6wGlzF924LAGhcNcMBoEEA2P5ZgS6aMAiDHDpb4/ux1oepJgA1YkiMXaIIllIcY5yLNXuZEircl7VWOKGy7lCVv18/X5Q/Og7qp5tgzp+GRNWBAbVnhrw4vxEEMOkQ+ah7TBY96TizOL897TiTF0KxeNrJh7v40fZDuJMlaDT24PjzEf3i49yHePPnFQLqFmDqYVuJ8AfrQbYkbLDocRj9UoFP+Sv4Rd/ZBKW68P2PZQ9D4N+T0BwOr3zCHEUSbyonnFHfmeSV1dejOZz08Qfvt/B765MCIuOgNtIRiAH63g9o6TvoWYQM6h8ouNIqcZGpeWk4wR9Lolf+YaUK/JfhiyJxRxAzZcGDNvHZa+Ls7Xj6Vie1F35pJ/HyAawk11MlzLUzSGsZIA4S1CfXlBxZkaW3RCewUQp4zrFAmff0kQD/l2UF1q5cxtJFGJ2bh6u6yOKU1jUtosi+bvb7ePtd96VUtelhWnMzEyNTB61AR5/sjPRSIV6iGW/iTSOsbJ6BY6XYWJiCklWQoIqwtTFbr+Lvd4ewszFIKyILAxNJXi9XONI386GqLmxOL5eOjsDy+zCZLI6c2CzoopEhyzEIDOw3c3wwc0eEnsWBkFHKLOlh2/jtf6jWujZvs9kmwgUShJRVYGphCI1snPFbwmCTCjjxETiTJJ4+FmWvEIMy6YaHtKwA0T7mKtbKJc8SfZOzyyMvuJTB+u+9kYrj9juZytoYECXniotheN04kffIg0icE+t8/XoTx1vj2KA86hM5lFH5PfWgv4cpPiPduYqe61mrAcHgOMH+Hh36fneiwO/FaXwyxn6g01k6T6GrQ34WYKJUgmvvfoKyo0aWoMukihBvaJKZfiP1H/qejAo0sGTDoR03yn2S+5D23KCdiw5VPuof2S1MRBjv9O6dXxetJmAcmFSDAAphRUjMhXIa2BQZ0s5WUYJkJrMPJmIgwGyaCDaKcyUZo4nrI/v346w279/YfV837EX++o4kbAcdGnSQdONULFDdLstDKIYoQBdKhNIzRGW1lB/i/eVfYN9QI9TugyHAT01bnrttgRNZAexDIEucxPNScRxiiCMcG19H38Q/Qg8R5VV63FP3Ng0M4TTXJLgPzt/B5eXZiUzaVoxgqiPlEGSVUN34GJ9e4j2MMSQLB0uHEAmXQ6ZZCqICpMMrgOYaQ/zDRuXz04gHO5KOZBveLDoyilAdYzUddAObHz3g20EmITh1hDSIfdY8NiTWcy6NrPCZElkqJRdmJaB2yttOJaJ6amyLEiOw0ASkM3i05ni/Wt7UiLF12amyphslo8llM3HWo6RZvjg+q4AfHKMyTImJ493jOfnKSmYElDfbaR9qREklRWV8UzMCTSzTnHgzCxEjAS/s1JByXcE4B4wDqMrK7P7REFlLXkgDqx/v9f19aBFDsN1EhFp2sqIH0I9RsWUWSoDf3NhCCPo41v7ZVxpU1fUQJbQBVWdXwFfXDwYYtTz0801uE5dXiNLhCGkYqkoFqEyu1DsGTFpORZD9DAr8eA7MZZRjuO+mL/oZtZgnfqKavGtLYPY6jGfwWOdW2evCdZR906xGefmGmg0LNy+zTmROkM8+v3lvxzDisCaLsXV49CT6K+6EuNJHKt4jCKbXceDx41li/vzdz1+9/s9WSTo7cFx5pMZ3550m4yP93gtYCYZPIK99hDfXO/ju/se4mEfjmngP7+whs+/ehZ+tYy9bhtU/69VqsKa5/OhZS50WSJjgYfFmYwJ/rdvm1gJKTfhjp47PsEE48jSk7iRMSWfZLLgyOTLS8I5Rihm3EF6Ssex8l6hTiXn4KnRhRUhZDHLotmU8ZOL4h9v7MO3x0nhx+sxH29vExEmSgkWGhYmnBAuhtjv7CHKTIR5rMZSWWq+RTRvsBRjlHOI7jNqHWIL+Mb1Sa/TQrfTzlnrkLiyVKmiXCrL/NZqdwU3+KEf+pw4I3OOFu05SyWqOPZpUgMZdkwsTTamEMeBgGZJGiGMWXE0ib0OsLE7RDeMKDQBOB7izFfurxl7GDVlLTHKMA1+vwGWZ6tYmnERh7vwbRuu4YDPHWPuOI2QOL5Itnzvg230kwYs10OcKomih2/jtf6jWujZv6/jTDI8lUyH2nScqXSKCeKqJOZBBYfEYekQZTfG3GQZ9bIJ1whRd1W8yj47M7s4+opPHaz76p9twzad0QJfn1kHUfxbi9/zYdU6Wx/1JhTLBPig6uN/1OMd9bkiyKipuzyvZjg9zrl0xpSlEYeDqKPKGO4VXH6cM433fZ5agGst8eYyYkRpF65Nn6EQmzevYLZegWVEOHfpLCyfzrGelNZOTDTkAe52uwLYsX9r4LcITvN3Tn58rnR5Lv/e2FgXq3tdUqFLl3QQVuzD2syC++h+rRcKuv/r7KqcR85H900LlsdyYANBv4ssGsJzHdicoEwPW+0hbm4Z6MeV5+l2fOKvRWj7yQDzTQcTXgg362B2rkEfRcQpGTqmmDNYBOi4ys/vO+85AyEGP/zJQJ6vaSFeGqR4rge/XEatVsf2IMO/vuPhtcWygHff6cygD1+CaZayKWD3IIEyYnzEEX598R0sLiwIc8bzHcQM7s0SgqSMazf3sN81YPt1JAbQGfbgeK5MgopZR7DORiIlNDFcI0DFGuLi6Un4dg++k8IzHBhRokplbUuCxzvbfbx7fQ92aVEcYdOM5WjH4bI9mcUswbr1za48O/MzFWztDPDelR0szpXxykXqC9lSPj5SRigA7QTSpIgzZ+SRyUpWHUG2MMzdAuk0meM6wuIzVTk6NXp4TJcsPAMIYoIhfJ+33kDKY0QHjoN8n585DnD4XDxMAtBpkEn9FF2nnIV5kPUUvll+xxX6RRaqhQCeOcTvrDSQOr5iK6ZkbxwAHUX2yKOAuge3ySGNKrmneVltXi7BZ1Ox4RTQrE0WBIeTMh+us3lfDfz89DqAyqg8jq9rdTj1+fw4+XmOU87N7ywaPnmpq/4uHPc1a4+sCLroCZ2OoabIGag8rcR6BOvIgmHgyjI7tuWxOoq6Z0rLmCYxisndbu/L61zUcfEVRyybUrpGxU2bH8k15QZIen481umPsZPWbD06XjvGAR6wizZn0jGmnuMfl8k3Ajykr7AP3wuGHH3dT2Z8++jffvzJJ9ECBBnEdAkB0qyHv9rxcb3twOpu4sdOmfjx+RZKNR+NqSaiAcE4Q/S7KJ3C55tacDr+07rFxfWPjjPZh+jySp2w/+FPDRjVqQJYp8x6inqvHAPYDXVMaZjCpbsHqOP3132XvzNBoipCJGMsup4c/Bh78hsS3CELmSzjSSvAFyYCJIw9xtuJtYCZ0WghxELTRtXqo+QEmF+YQn8YICLDKLPAfKCRZggTyt8crGEYU7I6iOsR6shpJmfGAAc0r/NREaJCGYPhUBKc9cYkut2elLbatiVOmpyrtKGd1j5kH+bxqOXN92amp6S/mOJ1ZCNMHLR7Fu6s9qRk1farGMYRBtFwFGcqsE5S2sgYI6UBfHOICT/B2cWGxJklx4RNCR9hsmcSZ7YGMba6Bj643UZiTMHyXGRQhksP38Zg3aNa6Nm+rxh1R8aZIjGiE42GmIQdlL9KNALbTJEELdT8FFN1G/PTdVQ8E1nQGVW+nSiz7rf+ch9mQQum2LgHwBpZOtRWUVnaJ7EVwcAnHUR93FKKYsaUv6tJTC2SHp1BHT/AT6J/PA/H4OMsigZ07aIBBQKU04Fka8y0jzPn5mG4BhyLmnDMNFF0XAXR7DcUT+VkxOBK0711gKPKlJTGCScn9jFx9bpwYcSak33VB+SYRbfZIvuzeF79uw7c+DmZGKUPm6IHwqlV+nOWwkxj0C49s1xEho+b63tYb1mIjdrzcAt+YK6Bd9hOI7joY75poVEKYZtDlEqeCOSbpkNKJIxU6UMlh4w99HjKcmoGPWR28qdtmQIe00SiMTEhfeCrf93Cd7pKzJf9T5GP8gVikWBN0ChWZTZ+0sMvXdzDy6enhAHq+CXEmSUlCTutFCsbfaRGVbKxBI3cMktyAlCL7x6wjsF6GqHspbDjFi6dmUbZ7sFM+lRHgUNAkqADDPTCDLsDE3e3I0RGHUHMcjvOP8eBEZ7MYlaDdWmSolZ1sb7VQ68fY3bKR7cXYaLhy+sb231MN324joW33tvG+nYPn3t1Wv6ulBx0+xE2d/qYbHioVly4riUMu2bdw+JsGR/ebCGMUpxZqKDVCWFblpghNBsuHNuC79lY3ewjDHnuEizbhOda+OD6PqplB+eXJ5TE/3Ga5nl4qu5h0+kL0kwyHUhxwZiDdSMwLBGgjv1l1ZjBd3bZxzlQx0qXU0q6DgxViiJ3D2LUPaw5BAhTI3ruAJvrOOWep9pBNj9pzopTbECtI5dIDEHGioPPTgQ4Y4cCwAvjzmBpeG5nqyYO9Vlmi455LxXgpUoxNSNNgYR8XTmI81knWEeTvPzb5CWwKqMs0wzLWfP/UoOlbMe8gHzRLm1F0q9lyhjBsUY7Zcoc8wDjr2IprDa/OS5D7UH3rpgUflpC4E8izhzFC6InqkqIj1cN8mTGt+dhKPhBvgbF3s2Q5c6wZjLElX0T39n1QGDl1y/cwadfmkXKRWdKXTcld1EsOd3d3ZV4kwZlRRapfgY0mMxTkbn5P/91FUZ5SgxwRH9uFGiqXznXFV8jCDcC5XK28qjvF8YIXcHB8YRjnkrT6SRGpgghhi3mbj8+sY6KzbLGMbPuJPu/8IbiAFU3xPykibLDypoQpZIPy1aGEhJnEvgiS13izIM5Qi1HDHzwwQdi+KAkWBQTs9VqyfTLOJPx5urqGhYXl4TVzT4RJ1xrqNmnCPJyXcOKJBKByKw7deoUKuWS0tYmWmf7aPcybOxE2GtnSM0ywtRESlMk30IcD9VaRsxcOKcyKcyEZoCKE8NDD5fPzcJOd0HWoMSZuaMs+2JrmKITeljZoUtzReZjkjQevY3X+o9uo2e5B2+k7r8H16EqBg5iTAZCqtxb9Xlxsie7lKXQcReXz82jVspQspTeNsFslSA10JiYHh34qTPr/uUbRAnvfRj1AykDN91XpNRHgVY6uPgot6Co8aEdVYoP7Uc55lGfKYJ/xbLV42Y8NVhXPDaZddpemtdOpkVRw+5g3/ED/KTu47M9TgaDJU3U2YozcQ/MBvuooIe6G8HKOjDMABcun6V1kIApzOAz+8T+w8URXYgoHq4XURrs5uREEI//+DtZeNSqu379upTBKrq5WmSxzyrDCT6LSo+E/U+cbfMyRWaseE6drTqKQaoclGQlJYwoiheTiVLxKQpLJoWNyK7j9kYLa7sx4nHG80S7H0cNi+S2pIuaF+LUQglGsgffAcp+CY7tIY44wRC4S2G7KsjWZiaadcmMJ/sGtRN1koH7CbslVmYkO4MM/+ivgNRX4B2z5lq4WvoU/8tRH11ufam0i//gpRC+XxZQyS3VkZg+7m60sb7dR2KWkRoebK8k2njsp64HWAJ2KGYdM56xLA4SYdb5Zh8XT02hbPVgxF1hGJQ8glMOotTEfjfB/sDE7a0+gqwM0ykhTZnxPA6I8GQWsyNmXZyi3Q3RqHFxoab77b2haPDQKZk/L5xhmwOtTiCA29w0r5fPZSZgHecMgnUE8Hb2A7S6IZYXq+j1qe1i4fRCTfTwvvv9bWzvB/jUpUkBADe2B+gNIrS7ESolG8260nfZ2R/KeRbnKpidqbxYYB3LEfIy0XvnTv6l751e6jF4Vtp2ZhbBMYYwXRdfuzsJy2B4zkWnKtuST3NRKFjX0f17g7iwAAAgAElEQVTk8UA7teBUuif6iIfjJQJjuW6ZPDsctwvfioCZCG2beLmR4Lw7FLc6AnaJgHUKnBaduJxZJ+o7xxSw1mCdLofT8RufXYJkBNzVfERBbQalagGtFuRSp6vYi9JmbDsDsO4Pch81IHJ+ErBPVJlVconXpK+rqP+nj6XZgIfLYY8bqx11TRqk1DHrqE886gs85vtHxZkfJz7m6bkI0IlxFWeqGOD+7cmMb4/5lce7P/EWUEYKBA2y1IBrpLiy1cW390twzAQ/N/EBfuicj8mZJlybjuqUPTGE4USQhMxVzaAtrqn47JEBxXlYG41R525lb4h/9O6kjAsCjOeJZRUfHsz9AvpzGJCSfy3LkpfBPkQK6EB2QOl1EoBm8oHJJ4lhhV1v49+Z3IYv+mKqumq8nUwLSMUQ70nSwVQ9w/yUjWi4hXqlhHKJsiV0C1ZO5yYdU11VBsu+pHEAjudvvvkmLl68KElhVXWmGNXsj8r00cDW1rbMAQvzC+JCTHCYPUCPb5pEwH7Cz/BvgnWsLrIsB3HCSo0aBomNG7e30BlS7diXOFCc3YNQTFk8j4zAA7CO/YtAHsE6zwxQcyOcX5qAb1BzbADXtlDKS3mVSQmw1UmxthsitRvC8Kd236O38Vr/0W30LPfQcdvhJYO+bwf3T0VEBJHJ+01EZqXiZfDMEOdOT8MIOyg5mVS2UJORYyXX6bX65OgLPnWw7mt/2TmyNYvZziJb6Emz4B7nVhZBtJHL0NGI2eMc9r59i4Gjpoar0xTdBg8+dm+GdfwAf6zGf24+TCZFApieuCI5ZAlEbZjDLZyasuBaA0RRBy+9fAlRyMksEaCO/WVyclImN2aaCJroUtX19fU8yFJOnloDgoEXP8uJj1klYTvJlpcs5SC51o7Q7AMF4rHsQGVCOdkVhV91+Y8uL+I5mTVi/6Y9ukvjANdGklqw/Bp2ehbevbKGYeaLicF4O7kWYCZTdDcQIUv2sTjjYa5pwyMwkdEllQ5Y1EijXgjLqIejxbBm0fC+7u3tCoOnUa+ri1dEvFFfUv0kxb98ZyjOcJIZtZUIqyxu83IYWfCKzpQCPV6ptfEjjR0sz0yi1pjDzbvb2Osk6Cc2gozMTEfKXxWMoVEYZdSixFzFdxgRg0VbgZLMeE6WgQunJpEM94U9xsqZIIwRJ46UO+z2KP6boh+ZsP0SkugIzdQCMCNAgXxfpblXHJs/ytylwTrq1FEb7eLZBrq9EHGUYr8ToFZxUS7b2G+HWJguY68dCMOL4NpE3UUQJljd6GNupgyPTrZZht0Wv4OBkm8JeLfXCuD7Dpbmq1Ka8b33t3FnrYdPvTSJpfkKbt7pYGtvgOlmCfWqK2HF+jZd9ICSb2Oi5qJeVw6jLwqzjmOcjE90mqYmUq6RJOw46XtKay7N6E7HIIoBVALHiuFaMf54ZwaboXJ+JatOzc/3gxo6D6kXkTzv3u4e+oM+ms2mJEo4Tu/s7EpyhX9zUcuxud1qY2t7W67R9ZTTHU0auJUrFWGu9nt9eQ5r9ZqM+xybd7a3RSdyqtkUxgIZAiwF2trekQWG55XwtxYTXDDuymJkeuk81u7ews7mKk4tX5Tv8f67b2J/dxMzc0s4e/lzcKpzGIob3v2b6tcqgJTnNV9Ma914Hb+JtmmSSjmSKtWlVpUyfyCjQjvuise3MAuOA4oryT2ld6UNOXJXyWN8/qg4U81/xzv30x6hFVuI3/EowOyjn71YvXFv4lp978MJ4yJgp+7vGKz76K3/PH0yFTPlDDR8op5Wiq1WB9/Y8YFkSP8y/DevXMPyuWWkCRmrkTCQOPYwtmTsSKCDJa7sFvx57dr1EauWzz7HMvYZfu6P7/p4Nz4zYueNKq7zObTISJU+x+RBTtbQz6Qqd1UMZsYIOv7g36O1oiIMCpBDaQcZe8SR20YQG/iJxgZ8l3PW/TqWz9Pd+aRdi5Eaquw66cExusLkb1boxxsoawbThWXTGZaxGJP6A7nXaq1xsP59//33sbx8Br5fGik/HY4zuabZ3t4WNuj09IzMhQTs6HyuwWT+5LqHx+bvd+/excREE7XaNAy7htWtNnbbCYLMQUjxf5NAnGZtquhURCkKmnXKJIDjdQjPGMCMWji/OIGZhoU46EqlQ8q1Umqg00uRWg3cXOtgCB/dMIPnl5AmR4N1I/KPJLgJYquKQ719XEb4J62/PevvwzFI2MY017NY1aPiJF35wDhT+nVe6UHjMokz7RhV38Rss4SJigOTZdFxILFqUct3ojk7+orPDKzTAQO/rLLkvj+AeNY34mmdX4N1I70GWfTdn10qsvYOguQxWPe07suJHtdgiWoI064gTV0pF7DiDpxwA6dnHextXketWsLS0iJMy5WAif+YySRLjhMVwbPZ2VkJrKgxcufOHaGOUxi4qGfH7/XWW2+JrgMdYbk4oBh5sYxBA348B4MvDe4pYVb1fGpmne63fI/7Fll4FF7lVMcJk3pYJb+EYZAJc+nGeh+3NnqiB0F9pfF2ci0gYAJ1yqjpkZG+H2KmYaBBEWAjlFJIwynBsMuS/YEwzBTrUo89vP/UrNOBvLxRWNOpfIO6r+xPf/R+B398x0Po1OQzAgYnLCfkhKSY1CyJIVBBp+P/+uXbWD57GUHs4Z3v30E/KQFeHQmz+wb1EKlNQ3aNguyoH2KScSQ0J/7fFsHiOBlKxsqO93F6tozZiRJsk5+NEIQEriko7MEuzeLOxgDt0EBieaJDkh0hw1AMlhQThQGUWgTcA9aJE93jgQAE6+6utnH9dluAuuWlOlbWO8KU6vTCURnszm4fnV6EG3c7AtCFYYrlxYoAd/W6h7OnasKgC4IEm7sDzM9WxbmUhhGcY6/cotFThtMLFcWgKztod8ikIwtviHLJEQYdWY1kSN1d72FhtiJgO5/oFw2sUyWRxiiIYllKRr2uJILnsE0IIpGZRQ21FB8GTUyVM6wPTby/z6x/rmQndZ264Or+51Ux1fKxzGAZ2ABXr17D/t4ezp8/j8XFBaytr6PVaguzYL/VEsDOdR1sbm6hUW+g3qjLojSMQqytrcmYeurUEjrtjpTveL6H1n5L9mMp2u1btzEYDnB2+SxmZqalD5Ix0Gq3FcMgSVGt1WCHXXx5ehVLM9P4+j//p9jb2cSX/u2fwcb6GmKCmZYlSZ8f/tLPojF3ASFxyyOTk7rkVvXth7HS2B+l39kWet22sBz4vKQpgWS61nLxTQj0uGCd0rqUxThLeyU4VmwMtR0NMBbvlA6g9bhzcqPusz/TCOjQjFDJ7uel1vni+DBwNwbrnv19e1JXkPE543xuUI/VIcwg8hBfvVOCiQBuuIv/9otD1BsNkQTgeEDQjc8M9eo4L/MnpVb4bHOMYfKBCQeCIPfoFicJ/tdvbGPDOStsPhU3qG8yWssI4K5YyhJ/MlHMDJpOAGiTvfxzynWTUnQKtNC6doqxp55/i+snkb8wxCjg5eoQ5/whYFIbbBxnPqm+dJzj6DiTrDkTA9T9BLN1oGIFcBDDdhwYThmm7Us8ljIeNM17wDr2vQ8//BDLy8uS7JVbWGSSF2JMmpGtra7J23Pz8xJLDoOhrJU4j+pKIR6T66J3330XS0unMDN3Futbfaxt9dGPSxhkNkwmzBhnMlbUhiXCBLdzsE4xwzmHifFXGkhC2Ek7uLw8jbKbwbFppBJgGAwwHKaIszJic0JYdb3IRGIrYBvCArx3K5KW1Jyl4syiiVWRzX2c+zHe52m2AOMRlbzn/XLI/OTYxj6dxXBtU9YijCUp2VOtlDDRqMCxEvieiWrJhmOyN0VAGknP4hirVAJUhz/RMtgHMet0E2rgqjigP83mPe6xNWviaSHZOojiT1WqocS8i5mnMVh33Lv1Iu5H0CREZlLXy5OyQBcdVMw9nF3wsbN+AyXPx7lzlyRQGQ4HKlgxDJmIGDBpIIUTGgMsAnac4IThFsf3CANTV4yfm5ubU7JLeQkU+xgBCH1sHbhzkUhQUGlIHrAq9EJN6+AVHWGlDFcyWJESsk4i9LsDpPCxsRejk1TRRwUG9dEeE9R4Ee/w83TNAnAJs42LdANmMsBS08FCAyiZzOgkiFkaTfc0AlJSls+yA1UCzY2BPHUSGaQTcFD4X76Az++nVL1RUN4gq9LBn727gW+slbBOF6y8nHrUh1g2l2fVX7Fu4Ze+0ITtlkGrlTtrfWy3mW8qqesyIsBgeTgnQsWmi+m6xUWo6HCpknIFnUSw0i5OT3s4u9Ag306Ygp3ONgwzEaZnp2/C9OZwc7WDYebB9D2EzNIfgbXpsjf+bDRKiKIM/f79AsEPAzEe1BcIphE8Yr5KGzgQwHNsNVlHsYL/PNvABzf2hYFzar4qz/DWTh+NmoNqxZMJnseiZgt1/rWBhGKUqUQQs3w0odAGEzwny+/FYCKi0Qhp+JyPyIjicdTCnlsYURD6RTKYUKWqohwipVLUooslOGo2SljrpVjwB/jz/SbWBjY6UgKu3Lx0Waoq3S6AU6KTdO92uOR1Y3NTgDWOtaVySZInZNoRpPM8Jl0iVCplYay4roezZ5bVAsYAev0ebt68Bd/3cPr0GTEECoYBpqYmsbGxKc8bx3zq9VBU3S8xmbMk2diV1RUJGOu1GvZbbTm2lKVaNi7H76H93h9hojmFpVPL4gxerk4Io2Vvdwuf/pGfeChYpwgw94Jih5lYigmj9FjKZQ/NRlkC0PW1bVlwZBTdlsUzwUShKRxzDlAuazJfZdTM4/jFOVPrXhUFnu9/yopx1mFm4PMwPp9knElAmEzHYpxZTBgXY/Ixs+556B0f/xpolkNZiAwlJKkjbplR0sPvbVZkkThv7uGXL+5iefmCPGcEN7TMidKiVX8Lu7dWAzVrCXoQrJNkW65bqePI//N7KT7sN9UxCsB/kTWlSMpK85L/hFU1ep5z5nxOnhewLk8QHDjCcpRRLH3RhZCYk9/RRm+Y4FcvBBhkpTzGfbzk2cdv8R/sI0ixH++JaAOn8I0Ap6c8TJdilKwQmZEiFg1rD1kUqpRrbjKh1x6MM69du4azZ88K4CZ9RceXYpKk2li0jqmLnKS4dfOWdLfaxMRIv5sJYs7DmlTANQ3/nVleRpLZGKY+rt1qoRdVEJq+VG6kBt1kQ5FX4RRFAJtlr4pZx/lNGwVwhCSzroeLi3XMUPvXzNAftNDrM6FtYTBMEaU1dAJfKjh6sQGr5COKQjX9FbYigYfPTq3motdjqfn9oN5HiTN/sHvlU/z2Epeo2VL0s0WnM0bJNTBRLyEOe1Lp06zXpEqFiUyR2skikVhBxnWyqvRQ8iqZOGfrrTn5nDDreEHspHpy0AP6U2zahx5ayjPyyUEzjZ6U4cVRJ9aDkxJtVUFUMWAag3XPqic8/fOSIWQhpMcRktSVxVfVD2CEK3h5eQKt7RVEQYLTpy6iWqNelMpA6eBJNLtcxbjjRvMIAihkXugFCidBvRjg4pCsDRpMqGMQMFMZgaJuDfsiQT9OdAQBFZiiDCp0f+Tn+Fxwn8MLILof8RmiS2i/2xZ3QNOp4+rtfUTuHIZmHRGBRHHRGW8n1wIZLFM5eoKOvUmEmXKGc9MO6m4A244wRIrQtMD/HIYlOTisAwkGPRSbZikMHbmk/4xIRTloJ5b2KukQR6H0mf/l30TYNicl6NL9RfdLLiDZN3956Sp++JVzCNJYAMOVjQibezaGWRmDOIPlMKdJsC6BzZNmBiIuCKREgf/4mok4ZUaLIsdtvHZhBs1Shiigo5eNMG4jjAbIDAdRUsX2vomtdoZ+YiFzlfaWmzPmivelGBwdJFPuLQl8mgEUz+Q6BsJhJGCd59kCuhHg55wRJsCQ9b/UDiQQmwN/Wsf7YX2M+5MEQckzDc497jFOrg8/xpmE2JHBZR9JYlVigBB9q4S/6kyiG7P9lBadLC7EvOCAtyFrRS2mpHDuo8GlXBBdgOs4wa3bd6QExvU8EVtneU4YBNjY3JDFo1708idBuzOnTysXQ9GJGuDmrVvCRj51+hQ21zdw4+ZNWWDQCfz06dPyuzZWIPuZYCDnAZb3eJ4jC+rdnV04MjdEaHc6OO+18PnSCnq9Ac5fekVYzb/zW/8UVz94B5/+3BfxU7/w9zG5eBn94EGi1wpY05n/wwCPnhcoF84yDxq8eI6FuemmGNCsr20higmDOjAsBSyrxPGjF9LC6jYov8CAlnpHBOtYMpyDfbJy04Dd/f3jcFJUz3mP0ZOeyq469mObaq3Zp3IirRmWu3snCRej98eZh18bg3VP626c7HFNxo2IkGQ+4tSWBHG9NMTXb7sQLkcc4+9Nvosffe1VeCXGc4rxrrVkxezJcZT7u2XhypUrOHfunMSaOibUcSDjgzdvd/DVm7NwXDLpmbRTfU30PnXdfN4EMas2bFuSDSPTHl0um4+/TI/co9OoSPUyXjKBINIsBD8MC4bp4UuVdcw2p9CNGPuq5MF4O7kWEBVYIxXnVyZQfcSYq2Y407RQ8wJhrTHOjE0HDiwpmS2OPbqvXb16VcA6ISTwXh8RZ4pbtpjbJRgOBrh29TqWL1yQ4+k+o4FA7nvz5k00GnU0KSPEGAk+vvvuOmJzBrFZwYBrcEsxnQjW2QnlGkxEwujMYFHOIXf5lLkOARpehNcvzQFBS4A800kRhC3ESYQUHuKsiTsbAbqhgz5jDsoCJZGYUBzeDseZao7Tkg9q76cZZ55cL/kEnUmMewwxrgM15DMCsYE4uy4tTkhfytJIaARZzLV6KmQJMaYYgXJSaC3DI5ORUtmUb5NTc6Pfn2kZ7L1loKpTPsvO+KzAOg4oZCMpXac8ji0EVPdnhMfU7hf9cddgHbOdmUFR+QQT1RRWtILPvbKIjbs3EPTJPKrg3LkzwgjiZMPJjGyKW7eYSVLZSZahki3x8ssvj0xaNACnnzGCeZywWNLAYziOcsnS2U3dnnwGufAjQ09lTTmp5BoieSkNz0twUbJnlvL34/kYeA1obBFG8Eu+OCIZoiHi4PvXt9AKfIR2I2eujIOok+3DDJwZYjAxACmH8bMuTjdtTFUSVAhqGbEEJp7lwjZUmafuP+wXnU4Xrda+lMQwWBdG8OEgSkXmhWx5huvrLfyz92y0IgexVxeNEWEJCWN0iDmrjX/wWYrU+7B8E7EJtPslXL01RDtw4VYaCKIgB+syBdbBQCBM5FTp1uWvpVkimmONUopXlidgBLtwnRLCOIZhD0XYvt0LMQzLuH6nj9RqIqRgMMtFjQwmwcxDpTNapJ5fjVlRvk/mki5J0MDj076fBJbIuGu1hpIR5vc4d6qGxfmasKQIguh8Ty6F9chLEuk2KUs6KFmSYwiIdRw45ZGneCY7mBbHpBCeBThGLP+uhk18Z89TjpjMgpKxlTeUij1UcfUBhKTKHBRmlzvBHvo2ilGm3u/1+vjggw8F0HbyRQYBNqXtGWNmelpKYlVpDsFzE+fOLqNULssxhsNAxnXq9BCs21jfQBAQkFsQNsvu7p4sltvtjozlHMfPnjuHSrksYCAXIhS25lzA/rm9s4PdvX1ceukyfvX8Hj74zl9gcnoWq6srwkKt1ZvY3d3EZ77wE5hdfhXt7jA3finGFwc6QjqpquUQ7ovVhAHHRIwywUhjGqZU0ZxsYG9/iG43EF1J7X97nI7huBQjTzHoEzQgW1CVxB6s3h4O1hUTwJrF+zwseopgnXa0PU57PM4+B4kFBXgopgn1LPM4U1Gc8kXgwe8KfB3HmI/T1s/rvgLWZSGSrCTPnm0nmKol+Mfft9Gouuh12rhcauMXP+VhZpYumwMZg1iBoZMA/Mk4gMlbmpR9/vOfH63TdIm5NqH4vbd38f/tzOeAiTI/4yY6dDnvnf2PwB51N5lcUJUdqpxstE/OrBuNy2JOkSN4TAQSpMmNJXSdZMO18JP1VbRCH5lbg7KmfnRC4Hm9dy/mdTFhw4oLliUDLq3k0jbOTnuYqqZw3BSRkSAxLfi2R+XfkVYdvy/7ApO3XOvQYEJ0t1ndcQRYx/FNa4IlUSSGE7v7+7AdF4sLSzLeUerBdiyZH5noonusjG9uiswp485qhPVdC/sDC361KiAbGfgE5qw0B+tIEmXkLIoMKmASM6q0j+X5Cs7MuDDCNgzDR5QOYdKNHTFa3RgpJnHlZhshKkhtjxW1AjJTvuXwVhyvteEGjds0KK5ByCJp4sXsI5+gq5aCjBC+bcDOQnh2ijNL06iUTJHeIftSxmCuKyRLybJ/RVJT1QqKqckSfsZkHAcp0aK3iebM6PcTAeuOKj8QjS7qJOVlfZq9Me6IBx35MLPuE9TFf+C/Ch/NNAsBw1PaW0jgZG24yRY+9+op3L3xAQb9IeLUwqdeeVmEWAm4Mfgh840TGp8dgiZcyDEDSo2kA7FvXV6tQDF+hmKsB+CcIaAfWVKK2akcmbiQ5OKSYq1qFUqARwX3Spxd0dw50CjmVIJSWQF/g36ETncAv1SDYXvCGgxiE61+gr1OiEFISrkrbkhjqO6kHwFmOhUTTWlwkdk5gJ32MNd0MF23YWGIkmvBcX1hWWlWMfsDy6xv3LiJZnNChO7Z57Qbo4qhCxAHM5u5kzAFf6kpQ+OGu3dX8Q/fP42qa6GTsrwhw5y5j//i8xHq9WZ+faHQxDNnGm+9t4VOUpbAO5TjE1whOKeKXen8qvw8eSjleMljmmkPk5UYr19owk87sFDFMEqR2QPsDXex348RxHVsbdMpsy6OmdTDg0ka+/MrSE3GW6s9xPpWFwszFcxOlfD+tT3J1C2fqkvpBQNkro+U6DbjA5a3KiBOA3M6TCRAJyWyeVdkmSvve+FWnnQnfWLno2KOa8YI4z7KxhBfW5sVkw215Uyx/C9tWDJaDN5zFccALfKF5erqmsgTLCwuiBbdrdu3hVXHMfnmrZuiW0eN0VdeflmYd2QPUGeUyZZXX30FU5NT8jcTHadPncY6y2CDQBy8PdfF7Tt3BNA7c+a0LGJYMkt5BL7GhclLL12SMXx7a0uYdSzHpYTC+QsXcdleA679Ifb3WohSA5c+9XlhI6zeuY7XvvC3MDF/DoOQ4sdcTfAZkAJqpXeVG7g8+uYIan7gBJsvrpUkg3Iz53Gpl/p4YJAeW/S9OHxPclbvIQMMnl6X8nPeY9toYH0cZx7cTQ24PMtE+aP71niPj9YCLA8laMU4k5x5ah+38bubTZR9E/1uRxi4v/HKPl6/MI+1tRX8X9cm8cWpfbTbLZTNAK3QQr90CqWsj8/PJ8Lm1X1Fs+81oPCNqwP84S0bndiRCgs+84wVVFyqEh73SKjk2nZ6VOZPTbrVpfdkT4mMQy6jwdJAxqsEZbRpDee4i5UQn6/3EMQWUrJvx1DdR+syH+tTZs4+03MsWWQDeOYQC1Me6j7vWIBqyRM5HM4FnB+0bh3XOJRa4bqGcyUBYv3+4TFbaRgq1qYYjVgmeu193L27DqajS6UqLJtgCNc1fSwuLUri1mRZqzEQA4jUmcW3317DEFUkdgmxxAacB5V5mUTKjKVyqZVcyVYqnRyjjwsLJZxqGigZLG2sYRgNkdoDbHW2MYhdbO/Z6A+riHl89kczGsWrH6uZxx9+5i0g1iOUkjEj+FkHZXOAU/M0LynJmCvUCJIJBJLTfZWahnpkOohn8gimEJ+qX58LsE6Dc1IulYt630N3fua34vm4AJ0ZLopwiu35eHvBW4AOMYTB6IJkiSClT/ekGQezDeIGA3EQ/PDqLTQnyEYycPnyZWEiMQC6ceOG/P7KK6/IYo8C41zYnTlzZqQDIgw4CXQU1VybVGhDCn6ehhM6o8PXhSFnKRBdnF8leiJTylHlOsyIhjQJUGEVGSMMqsIogWFVRGOr1eljZ7+L2sQsWr2I0xpiERd3YNBtaZztfAZ9V4N1PLViwDBoMrM+Ts1WMFt3UHXJLBsgiBIh+euAnIE4wWFq2BAQ1mUyRaZK8QvpvqYXyq39fazsdvCd7gK+322i6QBWFuFuO8JvLL+DixdZumAhSy1kCQHgEIY7i622jSsrbQwzFwmzq8qPdKRZl8jivADW6b+zPuruAJcWfdSsIezMl0yvXzfRjrpoDzIM4jpu3SHjoCbBGBhs0cAiVYDC87bxq1HL7trNPbiOhfm5KhwGp/0QW9s9DIME1YqLVpeBsI1GzRXH1+39AHNTvgB7dJSloPLMpC8OrwTmppolbO4MJNCdm2W5/Yvj+Pqwe0RX6rKb4o11JhMqWOlzDFSajZoZxqy8ZKsJ+pqKpSz6IyN3wkf3Ahqm0O1Yf56lMNJ98pKvEQBylN7dEWw9zWm6jw9SLCHTOpEjwXWhruS2K7qsSDFZVPxgoOEbOF3LsFjJcKYUIiCjm6VKRopBGKM9iGTsFkB/BNYlyur52GCdGlsOb5pFdm/S9sm7jR6VFFZxpkpSUNeKTT6OM+/v1zrO5JitKj04r49ZSY8eAZ73PWjMxJHAQZaasBGgNRzi37SbcEkVyhJxkv65yncxUa/h9/bOI3bqI0DtsnED3x0soFqrSoLsVec2/t3LljjFctMunhrw5WuMQ9l/GJf+1vf6+HZrWhlMkVGknS1zB+Qi85UP56hsVvTsVBmt7KPd5AXnZ1IqwzCMqGiL0K7hR+otnKumTHkjNVg6qeKF8XbSLWCqhKfIE3C8JVMtQMmJcGqmimbFQNVJkYR9BJykOffqe5xloonI6h+uS4oM7sNjET+jJYFEu873cfv2LZEHadQnUatNIo5YkjrA1tYqavWSSATFEdcyZPSFEv/AncWN9QB3twJElGiQhY1KOMnjUQDrKLWiABr2yQS20cPiBLDYyFC1IxhJBURm3JqB7e4+gqyCO2sxOr0SEpTFvAJmIPOpSpyPtxe5BQSONoCqk2C6nGCxaaMqHBf2u1D+scdQEoRxIcdAzq9chwsrNHePfVgbPDdgnSz384SXQPcAACAASURBVFK+kyolehE7x9HB7ov4TcbXfNACXDgqUVzTcERwsu6FODXFhRVNxAN0O3SAJI02w/7+jjDhWDaggROK/GpNBh6X5U+cwFjCQBMAMglUCVZeMiDi5IqFweeNgB/LtLT2nV6kKqadEv93HVcWOaHU2wOm6OBxQUpQg/p2fbTbPclSvX99BZlpo1ypw3R80QYDxcANWwRdVY6BExUdPcfcupN9Gu4H6wwEkvW8fHYeZSuAEbVRcjIMA2rcGKPJhX2FfY79i32Q/YVjkgZ2DwN1WgeRfY2MvA+3U/yrnbOwKSxMYwgKWLH32Aa+XP4evnh5EtXqBJKYgEmMhP3DmUY/8fDW+1tIbZpO6DIa6tOpWXKU8dTMOtE24fsD+OhiaQKYLDF8V25jqZ3ApMCvUcXqVoLVjQRJVkYiVXUBDIPMuucTrGMMSRLC9Vv7IlQ7N1MFSz2DQShGE/1BhN1WgMmJEi6fm8DNlbaAc9y32wtx4XQd5ZKN63c7GIaJgHXdHk07DHT7Eeamyjhzqv6JAevCJESjbOKN9QybWUNKEQoaEznDWI2LBOs0Q0Q6Zs6UO87zKQmR3NmN+ouyQHxQFWFh7agXoPoc9xhV3FuFev9ljEqCHg4qa2aKOCVmhmjSlSwDf2dpD7DKGIR8nYfPHW+lvEdpP6pGeDJgnZ5X7l1wnQxYR/Fx0SIcx5kP7c7FKo5i2f9xnoHxPs9zC6RKh9twJV5jXHmlC7zf9eCKcyWdxSMsuqziSLE6dAVkYwKCrppSPm0rRrKOC3/l1HVMlSBxpjaf0ACv0mBkYpiyFh7evNXBP/l+VeJRxp1MbujxURRCyViiuLo4RufXylEo12JQTtKQ4zEOpebucraKhmcISFd1advt4GIDYgSQSpypxhYVZ44Bu5PtncU4k2Adk8JD1EvApTMzQLgHOx3As4FuPxADJA1i8DpZ/cOt2WxKnKkJB8UEiwb3+JOEA8ahZLSTXbe4OA/fKyMYJlKZRLd320lxd+U2lhYXUSrVEAzJ5EuR0P3YaGJjP8HVux0YXpkKY3kCmBUaoosBJoXJrBPDCa7GJM5MpIKj4Qyx1DRQs8kgtGHRQMDJYJUrGMRlfHi9g+7ARwIfqZkgMwPBMQ0y2MfbC90CUuuTRWiWgNkacHrKh5UNJCmccdzKKGMXiH47xzrKRBV13o/z5Z8LsO7wAk//Pc7mHRGb65KynCU1zgwfp5s/7/so6raqU6dLV4jJaoYLS2XY8S6sNEClUkN/EOPGjWuYbDZEK4zbX//1X4sb1+uvvy7gm2h35EAcdRk44XGy4/7sK1oTRwfhuhSW2iTch0EVaeeiSZQzQIpgXcbSOM4w1MXi4lQyTA7CyMKtW2u4fXsDmemiPL0AU3SFUkQUWffLiGJOimTrEOAzwQUtWYQs+x1vJ9kCSvBXeGgivMxCwUACjvOnpjBTt+FigCzqKztycXA8KC8jq47lCRT95aZLyvRYVCy/1qxpll7/9rsB3g5PqYpq/mcoHRsppU5jfLZ8F7/wKRuW5YFycOVqDYMwQmo2sLoV4s5GD2a5jiBRmp7K1ZZXoPTypDxhVLTHwJ3fM0DNCbE4YWKx6SINOvBcG71wAHhl9EPq4XUwjOtIaPBisn8HIvpqPqdgHb8jTSburrYRhimW5quoVhysrHfEMYzP3K3VLmoVF69ebAqDjiyihdkKyp6F1c0eBkOy7xz0+pHgVmSZ1WsudvaG8D1btO8+Gcw6lv4GqHkp7oQ1vLlj54Y2h8opc8YG3bdUMMUMqGLYHbckkAthDdIVgaHRsyOrRqXHpM2rRL8pP7cSV78XdCueW4N4R7FEDjvR3jeaiCYKn2Ue30QYK1ns/+RcC0GnjdhoIGFCZVRMnpPo5JlSixbFrNPg3XHGq/uTMEWwTicen4aBwVHMuqPizHGMeXSMyVd1bEA24qFueZybP97nuWuB3EDMJPBhwjEj/NmWh1Zmw6C+lkkHcUd0hq3BNmK/KbEk2R/7e/uYaE6gXCrL2MVxi4tNzv0/MbOOi94OpqenC2WuSnOMz7tOEDMe/R+/6SCwFGAnpAzRZVLzeLHCSl5T9ttq9JGkh4UoSiUhbIV9fGYiwCuLFYmZqUPLkdsrVTAcRhLRSOxCAy0aJ6XxOCl84v2R8RfpBYphRDdiMuvKToLzpyZR92KK4yAKujDpCFuQUGHfoAkeWXLsV0WtNk3m0WO8rt5gn6LGNvelXESaxTAMB7bpCsgchX1EcR+379zEhYsXkcQmojCD7blS7UNA7dZKFzvdFIZXQiQ6h0pVVcfLOs7MIWAFBpsqKdxwQ1xcrAqzLgv7cD0LXRqaVSexsZvi9mqIiNUbZHyaMTJzKJOsyE2Mtxe7BQyyfwMB685M+5iuZHANJhUislpkvctBjNI9URKLzibHRvZZTXZ4VJz5XIF191Z3PFuDieet5xwOPh8VjD5v1z++noe1ABkddGFkJtJCEvUxUzfwuZebCDub8G0umCxcu34X+/t7ePXVywKora6uiv4cHbm0CCkzUDo44k8GWu12W8oWWa5A4I6AnC6J1YsVHodgH7NSBGGkVEFMJRRQQxMJx3RkMcoJK0hitPtDdAYROv0E++0IYWAjgw+/3MCQpbP54pSZUuplyUK2oCUki1uZ7sYZz5N/PopsFt6HUIL35Xlaz9tIh7sw0wFsm3pyqhSaG/sC+8re3t4IrNNBud6nCNaxBIb96IM72/jNm2dQKpdG5YdRRAF6E67LfpOiZgX4teUbmJ0/DSPzxUWM4V2U+njn/TXELK1m8EcHpbw8QZflpZLxVCUL6l1mPQkEDlH3MixOOlia9IFgH93eLjqDALbfRGfoYWufz15VwIqEGU8B6yj8+3wy63gfRIcOKd79YBt313vyBNWrDl6/PCVl6EFI+r1ii5UEoOsLE2FuSgUHZN61OyEqZRtz02XRuJua8KUMlkYy85+YMtgMlp1iEPTwp90lpGEAWxy21JjD8UgBx3n/zkusBPwSWSWliXisTYw4clBbi6TnIPeIPZcLp8vQmJ9DH7u4+Bidr8DMG+1fZOXl3+NB1yi75owVwdryBAw1gtgKTd/Cl08F6G3vIDPLYnCUZhYSLsjZTtJW1IccXeVjlIYfxZhW+onPgll3UGKVY6aFBMSx7u8PwE46iXeAldzrQPgD0ASf2K9IlgfHAkqQcCPz4y92S+jZvpQiuo6NOErQ6fZhpwFKjUmJ/xg/iiFZuTKKGwWES5WsCuf3T0/0ccHdgo8BlmdqEmvqSg4N2PHn198ZYsJL8fs3TFi1mdHYKsfJXYwYE2iQLibbjyy6OEMYp5g2ArxWHaLmumjWqhjI9+HuqoSSumdSjqtTDBzvqGEmSclxnHmynVunTtVZlTZyIOWBZxcaqHkx4v4OHJNC+zQau7cMdn19XRh1BOuKyeJinKnHdPZBMuv4GQJ1rDqKswT9QYBhb4iy56NS4bqnj7WNdZTKNdRq02IEERsGotTBMHLx3pV1ZHYVAbuKhMh5TJkqFt0BWKcmZnmX81k8QMNP8Mq5GfhZH07Ww87eFoaJAcufxE7bxH7XUdUbLN02I2HWjcG6k+2RT+1sAkaHqDohXjs3ibIRwohVklyvRSyQoMI+lIFJYbU8PlhXPeraThyse9QFjd9/Mi1A0VXHse/JbB115KLosgZ5nswVPPwohxkLOltSzK7pzO6jEOeTuN6new4CWUYO1pli9xz21vBvfeY0JvwIYa+Fa9duYX5+GX7Jg+taMilRm456DpycWJpIfQcdILHtdJDE1+hcub/fks9cuHBBJkGCdpzg2ObMYLFMkc5L1CKjEDABQL6nSx7SKIVjWtjv9eDX6ohNFxFc3F7dwza1rkTfxEGU0N6TbCcFnBy4cOUMjZy/8XTbdHz0R7WA5qGJ9hsieHRO9VNcPjeHLNiFbyvxZnEWlZIWU/RndndZYh2KuDT7CPuO1k8kyMs+w9fZxwgSv3XlDr4dXMZ6XJWyVwIBpIEzKLdtS7Ro4jiUCeznp6/hi6+cRZp4SE0XgyTD2kYHGzsBYFeQkImnAQTpWuxhCkBmMKjZdWqCFG9iOMJUNQWINOI9WEaM1PSwuTvA5l6MICojsyrKnVLAOorPp3kZ7KNa8dm9z1JYatdRw1IKFcU8gs+rtklQRCr9PoW3qe+j8R8R6mbZkUkWBATM0wyaIMrk7xdfqooMjRCdKMNb7br4cWVxqBwHD1QOD5xfj8DljgvW3eNeqME45bc5ckDU4N+IUZJ3nwed46PMfSPmXb42Vc6tBYvfPD1CNqViPVj4+bkdJIMEttNAt5/CK9PNjllhplz4XAnf8DGXu8eVN3jyZbDP7qn8wTizBmnYnznmy7JWzKbuB0S4L/ugBgJPOs4s6k7qa9DzGa9XXfd9pNZP3I2URJZUQyi2WRZ18Hs3I1gTczInBoMBnKiNyJmE6zpI0lhiwuFgiMaEquRguylzmINEhi7355hWNUN8Ze42zOEeLl26JPtJySuTvflPJpD/p2/0EdaXD/RBeey8/DWvx0dAMxrHhWnTnCzF52t7WLIp3VJHSIMyjtpiGlCMM3X/y5MmjzlifeJu+jP/QhoiVbEYk8KuEWJxuoRTMxVkwT58R5lZMc+ln0vGj3QbZtUQTcw4Zqj1CpOJqoSQfYqvM87keohVRFy78L1urycxYblchW2aqFcqiKIBwmiA7Z1tBGGGpVMvSUUQDUio07qy2karzw5bAXmaI609QsoC1uk1DbWSlXunijP5WwzPCDE34eL0bA399l1JTNNUb22rh902Z9EaEqOElElkg8y6UM2rY826Z95LP/YFMLlvhKg7ES4s1tFwYyDqSZzJ+y3IL7uUCCErgPfw9qhYbwzWfey79HwegAGI1jDTph2Hr1REW2WxRsq4Cloe1WGe5LctosoHJTEHWfeTvJYn+b0e91hSmCRZQRUxWhRiTXYxUwkw37Qx26zj6pUbWD77MtdViOMAV65ckbJVAnUEShgM66C5eH7NjpOsYxwLqEf2HNubmmMSvOUl1WTWkXpOANAhmGLb0od0sM3EbBIlwm6iW9J3v38N3dCE6daRZC4smxOiKqVIyasjWCcxk160qVIqCRrzmEomruMyVx63Ycf7P7AFJMAWZEaV5YlFfRag6sV46cwUzKQt4J0wKXnftQubZYvt/b94q4ufe8kUwE4DdfutFjrttmRCCeCx35D9+Q8/PCeBlowxEuQwKCuUwGaJlIGTfflzM7fwoy+fw/ZuiL32AO1hgJSmECgBtocopa4Nj8FQndd+L1ingih+O0symOIXQTt1DNEoGZid8uXz+60BdlshhokLmOVcjDoXKMuZVyzhGG8vegtkEJmlqIVvtaexR2fCmPo4OuufR02aAXdsEt2RqJ5qLM2ey4XTRy1YYNXdo2WXv34UYPdR5sDDZbKq1JYluoq5LeYZuhxXxmYTseHgZyY2MF2dQbsHpJaJSBzKtdmKBSNz8iDzuCDccfcbP2cv2lN2FFj3ILOzw+WNJxlnFp8fYZWSZXqIzfBRnrEX7X7JnJtfNDWFmaCx0Mc31xOsRiWUXFPmyl63j8bElIjmE1Tr9XtS+kpARO5brik3+v4FlqxuR+73cmUfF71dvDrvipi/1rPje2Tm//dvTEhCWCrzOS7JgjZnmkicoIQuhjS4GnbxpdkBJj0ThlVWbKiYhhZ5nCnxpE4E5+X6I7OpnAE1jjOfSZdVcabWDaSragwz7WO26eD0bAVG3JLKITqEkxWpqzTYX7gW4VpleXlZiAjsj3ydoBz7EeNMTSSgGQXXQ/zHdYwA8JYJ3y1Jv0+TGMGwK6YP7W4PrU6IWmMJ/aGJ9Z09RJmFOPOQmRVkdKalxuEoKUywTlUFKQKCBuu4suHrZARmsJIhfDPERNnEwlxVdB539wfY68SIUUJm0FzCVnNobrohzTN6Mp/JLRqf9Em0AJ1ezQR20sGrZ6cxWUpFcsexSSTI17gC1rFi4YC+8qhTF+emMVj3qNZ6Qd9XzCouiHNnuyO+h86CFgOYkwxc9Hl14Kcn6yLl+QVt/se6bFn2CeOFwYgJ2yTDaYCzcw7i3gZqvoubN+6iUp3C7PwMSiVXBP41K5LtRzBEU8L5s5hN1kG0dnYlAPf+++9jfn5eJkEdxPL9N998C+VySZxkCf5pNpVk0IWhYSBMbURmBe9cXUFklDGMbZhWSSblMKIjIhd2uVB5riM2Gp5ylE6DdYkMZOPF2mN1mI+9c647KCCpOCrAzBIB58p2iLOLNZScAE4WSPmzFv4tas/8d2808Itnt/HZM1UB5pgJ/dr3+nivXcVPzmxg0e9L/3l7r4y/6J9TrIpEsT1Niww9gm0MopQrYxhHUh778/PrOD/dxMb2EJZbwTBNESc2YjpW5q5uRbBONFFYtkfdECrV5ELSDKIIKssYyIxuMoCbBjBN6kWQ3WcBlg+TJUAGy/5UBrgIwTDrOd5e/BZwfRutbhvdKMWb3Sk4VIfO3WAl1ykBc67pdsxbfhSwJvNW/vliyephxt2RLVoE8go7HJfVpz9ymFWntOY0A/UgESZOi/I6xwIIi/W03cUX6in6IZ8JmrDQdIRgnTJbMbiYkeMdV2N0DNa9+E/Pg7+BjtM4phdjuMOfeNZxph7Y9TX+oIJ1MjQlqRh/MVnhWQH+eM3CXmoji4eSMKaRmeuVUK9XZZ4kE16qXvKkvvye85DvKePPS+y1Hi1jTCbx/quL1wRUYXyqWfjfv7WB/+MdF7Fbh+GUcwOJAwkBrllERxUWVWTxucouJkuUw3BhOSVhh0dxAtemrrIyqNKM+nviTD30cXQfg3XPYCgqxJkZNWAp7xbBNSM0yxlOz1fgogfPyjAYDOH5/v/P3ps/2XGlV2Inb65vrx0LAYJ7U2ztnnG3ltEyrVbLGsmyejS2I6wIh/8NR9gRDv8X/slLzDgkjRTSSCN5LKtHoZF6keTpVrulbrIJkMRee9Vbc7s3Hee7me+9AkASJAGwgLrZUV0gUJUv88ub9373fOc7Zw6+cc4gW477WNsKuy6MOmols1jMfyco1zDxOL64Z+HfWxZnBI+dIEUJU2qUBdn0BkfjY4ym1I5LYLw+DkcE9UIULFiVbFMNLBOKoJysc1bDlmAdWXTGJ1Cn4cv+xpPcsaxq/W2TCWAXgWtmYbtSqhBeYAvNotddN2PP0wwZow+ZdHwKT9B95ENGwKsQRUraui+thnjxfA8tv0Sh89rkRjRSbOO06HA+3DN3YN1Dxv9Z/7EG3GmY4ve25jzu+2/aJhoQqam42radhcDxkwQQH/c9P+j8NWRi2/lgoIsR1roalzd8xNUI7dDH9t0DbJ57Hnd3bqPdjgUg4SLGhYnxITDSsOCWW1GWBb2b500RVoJ0pJgzgeLBmI9GY6GZs4JFdh0/YznR1rpElMSYpAp7owpXbx4D4QClF4Mtdoou7dzYcXqSfdo9Iu42rTqxFW2aFT6NuJ/dz2QSZWqQlMAqa3tMQDLEmOHiRoyVDu2LxoijSACv5p3kGJpMpvgfvt7Hf7qyj9/4kY6EkeDx//L2RRRhT8bkakSQTWOkQ9vewoWKiX6T7M+1wKjfoLFW7eOXX5jgeGqw1t/E9l4OL6SeCIdMzN4EafP0xP6VY5Y6WraFQGA6AetKaU/gUsiEi0K+AgRXGqFhw3YpwIQAc6SoqgBlxTeuhMfWURmMShKzRSPp2R0lz8qdp0zUIx9lNsVxsIrvHnF94fhfOj5iv+/7gXUnWG336s3V01+z2T2hw7NoxD0R9odN5O/7XDnL8h3WCSKd7Ng/vcRE4eaYuj1VFeEL7W0kfh9VECNHClBXh++aCeEZsgP4EtoN8ocfDqz78Bg9+z8heUet5ShgTm2S9qTuvOkcaPR3G6Zfo61qi1BnoQ3WsusqL4A2OXwzwW/fGqAdA8rkVkifzk5xD9PpGGEUzt1fpeBQF4G5ni8XBSQ/r0npTWGC6/0L/jb+ux8PBThh7khdOT6Dr725g9/fviIGVmG7b4dBPVXx98myJ9OKJjiqLPDLW8cwQQ9FRS065pn8f7GQgNeMqwfklvbEy3IHT2rEuc9pHuo8z2zAOpQIqhRtleL58x0kQYrAsx0cZEo2QC3fTTLr+G7yi0Acu4IODg4E/KUmHVu0OfbSNEOrlczb7G3LPbW2xfvBarZ6wGg8xK27d+C3ehhnPjLdwyQL2KctfRrwEunIIBhsC8Jc52gewfWSezOvBuvYhWLXNtGf86jvzc8qEfKLTbTSbk7zCTLpFEqCylIktKQ6aX2tlMszn5FXRWakqkQ31FiNc7z23ApClYkW9zwLqsG6B/bAvk8cHFj3jAyQD7uN08xQaypt3Ngvg3PNhl7W73vaFj7sfp/Wf5c8hwwjP5Aqo6enuHKhhUsbCmayg1ao8O67d3DxuZcRxgHeffdtAUQIqHEBI6gmenUEOZds2xrmYlP5ZnwIzt24cQNbW1tWhLUsxbGGVSAuhJ1OV6pXSRLLORutGT6vOA4wnE6wf1wiaF/A1Zt00WwhJ2AiDrFkYZXwhOq+cA20zLmm5dJ+b4wm1HzT+LQ+vafxuk+CdcKsI8CqZ4i9Kc6vRbi4kaAqRwgUHdiYTCkEYSjJkbSx/PUKfmFzBz/7UiytCr99/RwOlRUCFmCO/xMTBNt+3STxdvHx5Hx0geWRZjP85nNX8fKVi3j39hGqcAujaQhDBy+OJY+MnsAC04rnJuOHAIIS2/uTYB1d3wjW+ahULAAfkzWmY0FVii6k8aJ5SwMUmX0E8QqpztNUwjORtCZUD80gehrHwNm5ZqMCfPcQ8EMP4yrGcUpNQrs7tM1TdZ3zfQC7hwXM7Plsq12zfs2j3OjD1a1ey0lYw1D5KJ9z79O7l1G3rONExqqA0PNWs8UWtnF5tTYSMb7QvoVevIkJ9ymRtsw6bmVMvATW2QLPhx8OrPvwGD2dP/G0tJM2eqoEC5nLiJNp3Qp7L8Pu6XwSD3/VXN+45qowEvf1VlgIWJcEBqacoaUMJmPrXsl54fDoUIp1dMYWhhP143zLojxx1EWJ5b/nz//mxat48Vxf8kwWgJvc4U/eBr41uwB/doA8HNg8oS7k2W4RD7OsQF566IYBfvncFKmOrbkU133FPUNJWj7UXO+rYass55lWT0zAkXqmf/houZ/85BFgHmZlFoBgIbdiZsKoe+m5AQbtSozN8iy3/07pnXofc/vWbXlfCdatrqxi/2Bf9jw0yWv06khQaFphyeScF4Q9D4GiEywN+woBAa++exVRq4XWyibeuXmMrBqgUgOUClK09VUCbWy+qvw6zxSwjsBaYME6mmGIZAwXSMusq7xI8kzCeYH8m0FBtqqyv2P3RvVa6nHMMn0NoUxUM9Ufdp385E/EneHxREAySN9HS2W4spXguZUA0BPZr3B6bP5f9ruUu3rA8WGkJNcG+3ie3ak563JSdWouqmZyNTp59208zphLm90wckGzVRmVj3D5XAstNcGgrWCKDG+9fRWl5mIWIo4jrK+vCWhCQI3Am7DqBJdoktHaUeueWFLwny2wr732mlSiqE03Gh2Lu+fm1nmUpcHx8RDnzp9HIq0LOfIiRRAocZXk6UpvgFHewvdvjjHTsbRMVax20iqdLCVhTdn2Snuc/N4YG9h/WZhOnKbx+Wxfi21lYxWRFUOmGXRSjX0NPTvAhbVImHXKTNBrd0Rs2g+sSPh0MkOWFfgf/2aAH11nEgTcmIQYV3SNXbQzy7zD5KYZj0uOmx7dZeuxSpJPqQv80uB72EwMvj06hx2zic/GEyBkq0Ldwle3wIoxgLEVTzuuLBBswQq+RY1mndWJkNZyEQC2tulGsndaqdfAiqi+1u0OUvGsxWCt0smzPQzOyt2pUEx73p4ovJV24FeFtUpo2Bzi2LUYTY1g+omp6yFiJclWA8rNwTlqlNix2jA3l+dEm6DV/OKacTRnIglh5f52iWUWXfPv9+rU2VMuAMllRrNA6PVpxUuxDgVbgH6hexPtZE3Y0qIvOX83+C5ZvR1rSGJbYQUAqUH3hwiR+5FnNAKnlZnWGG4tdxs0j+A0F7MfxzBhgZS6YCFJ5eUMuirwb3c3oKocUaAwm01RzKbIYfVko5DrPot11kSKnRyNttwidk0Wt+Sa7QEr5S7+2fo10UXm73FePDzcw1/f9vFX05ekPZFmFGVsjSssu1FbAwvRYlfSQrgRVvjJ1SkyE0GzdYOMp3meyTl1WUKlBurq4C3yTOcE+zjG04ef07qJ2zyTpiQ0z2PRNIVXDnHlXAeJP0McGLSSRORzwiiQ9STPCmxv76KVtGUNDEJP2gzbHRqBLdzbG9YsAbbGVE/ICeA4SqT1EOwYiRT2Dvfwzo1b0g2kg1UU1QBHE0BFMZgN2yyRv1sbbdVSPk2O2eSZtpnV5oY247Q5qOgj13kmWXUe2X31T9nCbyMNVDPr5vI/DwZvPjy+7idOTwRITmChf4xLWzEubUSIzAyKZmZS+FfQXiXGJaEUEBZFXZlB7y2APODGVte25n/7R3/we/iVX/vyI719r1paJX/366NHenJ3MheBZyECQpmmMyY0IjNFL8jx4nlam2tMRwe4u30TaxsU/QX2D46ws7MrlaIXXngBly5dEpZSwWqQbPYWleNl8KSJExc1aj2QDTUcDkWTrNttod/rYzgai/7XxuY5qYZyKdJ0BORCY+gImCPwA/it87hzqPDme0dIKyZR1iWpaUG0Wl8P15P/LDy/p+8emLwyPbEVTyZTBBLYjqDKMXpxia2VAAFmSAIfnXYCrVMpUVeVh+k4x//8d1t16wHv3o45STkowsvNu7QVWRBNWA3UMRR9MCZCgWjVsYCaptYxaaPr42Lb4FsHXWyaIT63XsGLWihqUODpi7G74lMTAW4U6LDtzfCN4TpS7cEnK0MukHpGVjhazzULKAAAIABJREFUxmbdMrMMks1TmOUpbanFdX6fDTOv7grjFGgBL/vezIWkl7QQmyYtAY/rnJ0tQQ0T9UEgw3Jc7wPpTv7jol1t6e+Xtabm90lGrBfiV7Z2UeQ0Z6H4eyBbERFFZjtH/W4vA3SN43jTUnhqnrm7EBcBF4ETEWCOWVZAojT84hiHpo2vHfZFAqNgQdZkKBTd3IHplM6ZBXxfYWWwgjiJrcFEPWfaeakx6ziZ63FOutLOhaG05h0i1mMR+K+SFXzjaAPjWYHz7Qoz1ZVWW7L9pGggVQM73yg/gkEEr9D40uYYuRdCS7st5S9qlWObcLinfGoj0KwdXM8sWMdnF1RswR5jrQts9AOYfIRBt4MoJJic2bzReNjZPsBgsIa1lRV4PhtVc5TU9iZoW3cJCVym/LkcUKtFTUPD7QpA6QbmuWaGw4O76K304EdtTPIIM9PGd6/uA8FAQGDLPneHi8DHjQATOHYLTbHa13j5cg+dKkeL+obGsn4z5aFQbN237MsHdRHaLdRiTluQrSqsrp2bX5wD6z7uc3K/5yLwCSIgmyBqNrBVrxji8kYblze78PUY27ffxcHBLucB9Pt9xHEH7U5XmBGdTntuXc7qJxcteywcz+69LL78/NnGPIKgSVnmuHb1KjY2tzDor4krJ6uqBP54SrKqmEQpr0Kal5jmLdw9Uri+M0PQXkFOxpKAdXUt0wnzf4LR8CR+9V6wzrYomDJFJ6Le4AibKzGCaob3bt3FK5stXLp8DtPZWNqkDw9G+J/+IzUNaSpinSalrZDMOp5HqpnW5a1phbVaNNZgIvQjaYuRBJ4aHxGFfTFvUX0j2MVn1rvIuLNw3iNPYkA8w5/BlmtuNFME/gR/fKcPL0rglYXMV/Z/NFiwsJUwfe8xe5gDWh+0L5wDdQ/6ISuYfv9RMz4a5p0wUS1DheLunKvZenbf0XzEkuvs++5ZH/C5J5h5tYYkWQFk1r08MHgjmWCS+wKq2zTTOphZlmsl7JplVtKTdPd8hgequzUXgccaATHz4vprMoR6jO/rLbw9DFCZHNloDzPRzPeERceZkIy4Zg5q1nS5wJpBzO8Pmu2aQgNZT2Q2Ni6yGdsU0yN47XXJVRebVctkssU9tiN6KMoKWakwqAr89NoMqtVBIfRNW1ARLTIH1D3W8fLJT34vWEeGHcmRKZKgQOTNcG41QTo5wHDnNl556RIGq12k6RSddg/vvHMD/f66tMBqQ/2vwuaTbC81RvYxwgCNormeYqNxF0cJAi8S7cV0OhRH+DCJUCDETCcY5xHevn4MFQxQEABsHO8++U27M5zJCNDRmvlSitAf48qFDs73YoTFDD51F7nvZheR7wmzjrlno9nfAHQNSPdglp0D687ksHI3fboiwPYEah94OkPHT/HqpXWstSsgH+LW9WvSgrp7sIfz5y/g/IWL4qz19ttvy0202x30et1anJWbKHtvFpy/f6fWuCdxQiDDjgve9ffexYULFwQMVGw3NFXd5sTvBYqSGk/USg1weDzFcBZCBxvYHWqkRqHyrWZdU/Eks87VqU7XGDt5NSfBOiptCI2fLQqqgF/NUJVjTIsc3x5v4ovrN3BpPZBWBDq63jos8L/eeAURHYhlsNlkmxgdzSJ4NDqJ88oQkzS6wBYl8jSXir39ZbLuCFOTw+NjMtP48pUUvqH+Ir/cSDrNI+n0XxvHLF2BuQmc4f/b13i3XEfMjioRibZw3QKss8ZGywnUsjh+c7+L5lULYC1asZcjUrPppFVrGSLj+1K3/zff7Rtom7trBhvfHbLs7js+IVjXCPwvdCQtJp4W3A6F+C+fOxKwTvmJzOlksxCo4xebhKwQ5OJYdh4//ePBXaGLwNmMAE2XCJ/4ZoZBVOK372xJgdjXE8TlCHdnVtOP7KRutydr+fB4aAu7vo8wDET3cnnue2D9ov4BrveyITWVFB8SM0Lu92W951mEzVQnrDSVmJtQKYVZWqIoFX5sw8NrXY2MrBXpM2zAOmcBdfpH8UmwTtphRXRFI1Q5PD1BVU4QmBle3OohnexjZbUj602RF5hOC6ytnZOxWDFDDFgUVijyUoq9ZHhzbJ5YcT0r1zI6HmE2mqGVRChpphIGtt1VJZiWEa7fGWNaJigruqucWM1Pf1jdFZ7CCChR52FtVReHGLQ0Xr20hpUQ8E0unWmlqlAGCiE7J+hQXJtDLmv2N3nnPM+Ujgu7B3LMulP42N0lna0IWOiEYEmKXlDgylYXGz0Fkw2xc/eGtAlqQ3dNg1maClgnwJpSwm5qtWkEYQXEbf5TayCJRsLJY1nDhZu29957T1xh2+226NeRacd2WrbH0nSCSRRdPWmbjjDG8aTE3f0MkzxBViWibyJJVG1Kbh062aPvQJbTO4prtoxs0a0srrQDmlLEc5OQ9LgUB7nCV3Y6eKWb4rn2GFrnWEs0/nTnIoKAjJ9ak06oSLbdlf8j80Y28PWfG0YdgeEtdYz/+rUcX31P4+vHa+gN+sgKjdJ4CE2JH+8doxd4COKBVOXLIj29YXRX9lREwAONUdgukwPlCH+yvSJup9w0NJqZc9iOXatLJhAnnCuXdqZLeNl9TLyG8dHwTqyu0kI/rimk2Dmy+SJIZwslc7COQPaDwLqlqH9gG+z7PJ3lNlj5EWHLVShKD6nx8RsXD1B4HWht9Xt4jXOwjv+pjbybPESMmyJ27nARcBE41REQV0oaRSDDVAN/fkDHQoOoOMakClHkuVR5mfcRqCNjifMP32/KWDAHXJhy2Ft9YFmWoD41mig1wM/kHJEdQMerS9rK9TxnHaBqM7maXad8ZLlB30zxixdLcYLNNNsf+YnW7b0xMHN55mkecos8U/RORSmWLa4FfE8jDjQqzW6OCldWfWmNLcoJyjJFEidYGawhjrvQFZnmhRh+sVisi5p1zvFJLZV6vW5cnmmUNzoeYtDp4mBvDxcvX8L6+fPYH84wTCvsHua4e5AhNTFanTXJe2m44g4XgY8fAVFWhOexA42ajCO8eKGH870AUZXJDl8ThBbJbbby20+SudW3LOMHaag2HbF0KF5bd22wH//5uN90EXgEEZAFzOOWskRkxuhHuYB148O72FwfwFQaRWmwf3gkDLjJZIzz58/LJzPXoUsnbc+FGl4SWOMCxlaB+xcgTgisSrHV4fr16wLSra6tC0A3GY/mcv2cPLSmsycNAFgZrXA0zWHCLmZZiHEWQHst5PwBn1tXMT+H6NUxq2J75COIjTvF44iAbb+zTcsE62wSZQXymbjkkkwRuPvqboKjisLS3KBbTUT2xFlnyVpmVxg3LB5ZpOOEFgPBB4K5xPMme/jvP5+jG4UYj6f4l98c4fvB6ygNkGvgZwa7uLKxgknOzUEbaToTHRN3uAh8kgiwnZOO13QZZEHkHw4rvFOuIg7I0qB2o1VMmptALBk7PHAWe6BeHbvA63HOUzUMZznvPTPh0pBeQHh8bywTRYDu+r2RBE46zOtfWm59tZc8N6F42Bn3XrBOeAW6hPECvLJS4Uq1DZWsCyOxARObNli2n/GraT0iO9sdLgIuAqc/AlR64xwReTneO8rxjeMO4gDoVCOUYQ9pmkH51nWdjCVh2SVJrefF9kPrBGuLco22kmW6LR+SWUj+aHPRcjIE4rYAdcKyowTBkpkON6KcxSi/QrZdoSv0Yh//xfkj5KYNhG1kdFeT3le70bUFkNpp8/SH/oxe4SLPtGCdNf2yXRgFUBUIyHivMlxZATYHAZSfo9NikTa3bYUexyE7jyoo3xNGkqn3OE33BoPLMcs1iaZ7d+/exQuXn5dPvHXrNoazDBevvIzDSYmDcYGDoUZ7cA6z0oc2Powu4Nu+ane4CHzsCLDYyr11HPvQ2RBbfYXXLq2g42dCfqAyp+zIRb944YD9weZHi8txzLqP/WjcL7oIPKoIeFCKgv452n6KlVaJbpgjHe7i8GAH0+kUl55/EUGUoN1uIYoC9Hp9aWOl4xA3eaX0wLOlkMCdjyLPEEkl8uQi1LTB7u7u4s0338Qbb7yB/mBVgJF2EsMjg6/khJNgOsuh/Bj0ToQXYmYUtven2D9KYbwuispyU8ShizR1YdVZAIgVz4fdPD6qKLrzPHwEFmAdATeCu0tcIbaayJPVGE+n+MrBClpJAJ825KxCChOHv2Pb9ubtKw1s0OAKItZvW2d5+l/sfg//+KUBjvd2cfXau/jt/AuIWx0qNeK5cIR/NJihCjqoVAQjpgCszN/PDn34u3Q/6SLA6iU1kAx8P0Slc9xOgW+OOmizg4YtCpRa5BCVDeSiYbVJqJoYNklVM6/ZFnCbeMnRuMEujGZlDLOtp4HUBBCfW7E2vBT7+wTCG3MJztPy3vA3la26nkjqmmn9fRxjP+i5N5vphbMjP5fQvI8fW9dYL/egvY6IglsdP9sGK1M7W3MFrG+uuTbmeAg3MzcWXQRcBD7NCCiRoiCzzlQ5fud6B4Gn0amGuHNMPTAleaUF5SCdFmTTieOmMOVt1yq/W8dNzkuNUc/ivji/NCY05XQoeWrcW5Ucl50adP2kqcTcHEDyg5p1xRJhBXz54iGQlTCKWnUsKIrYmYB1zDMVuzconSFzqztOawSaPNMCdRZgtYtaDbwy+6xyrKgRLp1rY3UQI/QzFNkUgeICHcBTIUp2+IhMi6IdmpyiYXQ3jrD8zr3S3t4unrtwAW+/+T3s7R/h5dd/CEF7FXmV4NrNPRi/g8pvoxIgkGcr5+6upzWO7rqejghwKpO5r0yx3qnw2qUeumEKFCOowBfSi3RQ1Jp1vKuGWWdzwIZlXJdxqRWvbKfSyqpzg306RoG7ymc4AjXSrmdY73l4fquNYrKNW+98DyuDLl5++RUcj2ZIcy3OnN1OiyuVtCvIZpEJlTHY2z/E7Tt3pTX2heefQ0JjiHvAumaSeOuttzAYDGRyaHf6WF0dSF89f4UttRT8z0oPCNoYzwzeuX4ba1sXsXecYjguEcUDjKYZoiSGrgoL7tQtsALiOLDuKRmvVkK+tgapr7kWvmclKJ/gD+/2hOHmUdHKBwJhbnJs1a3XTSvfEoCwvPA0bKFz/hC/fuEm/vpmib8vXsQIXQEK6Q7331w+gmECpSLbLiHIAME6V/F8SgbSKb1MVuTZ4snNHosRwFhX+Pe7EdoR2cesqrOduzYjXCoxNAw02ZQ28+h8OJLeIbsOe9/1JraeyWVeFnDN0kDsjzQaTScANmvKwkMby2hpmC2s0vJ8zd/JJnjJKXYZX/9IwRdmA1ks1giGBz+T797Prh6g34pRooXK2DZYzu22FbY24XCv5EcKt/thF4HTEYHajRMzvFd08HdHAXQ+hZodoEpoXpbIZpJzGlnI1Kiz86JYuwtgV5ZapFjIwqNmbbeVWMmvew7OVZy/etUQQ9OFp1OopGdNKyi1UuuE2UyDWnkessJgOstwfrWDL63tQhs6wsaYZjmihH+2oArzTGVYEKaLtwPrTsfY+uCrsPmlBXwXMhE1YAuNlhni/HqCdlIiwBjdVogkjMUV1idoJ3sSrldWcoXFIiloGVPra0PGG9dKMusqozEdj9Bf2UDQWkXudfDOzQOUXkt06wjU2XEnkG+tIfs0RNJd4+mMADuIDArNQmYsHRurbYPnN3ystQv4ZoIoDFCQUFoTHBo972YsL++Zmj83xjt8Z1bXHFh3Op+9u6ozFAEy0gBPT3FuJcDLl1exc+MfxNI8UMDl56+IjX0YtjAZHyGKfUlqOp2eiPUW2mAySxEnLWHZ7R8ewhQ5LmwM7gPrGgcaMusuXbqEPC/wH/7yq1hfW8UPvP4qIrLyNHWIQhjVwjhXQh3fPZggavdxNEyhdSAbXwIqfsj2hdxWPA03c6yQEqxjLdTt6k7vIH6/9tKTf++XM3xzFOOdWQgFti1UMkYIGpDJKS2vtT6dla5b6v+r2wUDn0k/tWY8DModvDvyEYSxuL8SIPiBYAdvbHZR+bGAd9JWcw/QcXrj6K7sdEeAIB2ZJKzQd2A05QZS/NtbPrwoQKhYZOB4E6GlE3NWA9bd16Yg47rZdtRAt2wgFgY/cxCP74kEqDaVkM+y4Jfdtti5XzbDnoe8yMUBliwBsmC4AWl0RgmSy7tWO8Z+ErCuWQckURQtK4YgxC+s3kUYdZFrvu+BmM5YsE7L5tgy6u7XV3lQK8fpHhfu6lwEzloECHJxhZ3hT/cJYCgU410UBojiCFEYS/eGbVXNBAxha6oV8aduGE0gUM9HBlmeISRTL7jfBIfrfdvLMdaBzGfK5DjcuYOqNUC/16vXd+HWQRslBlOTWQ5TKfyT8zmeCzPAY44ZgFp73AiLGyjnvoqgYwPWOeb96R7FH55n8pnS5GRjJUSvXSJkGTcGBu0OyKPjGOQ+x6ORXUUdbQvQNXIr/G/K+jSgx3g8FtO8KAqRUSQstmDde3dGiFpr0ALUsUhWt3AvFdROdyzd1Z3aCHC/6+WoaFjitVDpCrGaYrOT4aULCSJM4cu2hs5mJ9v3l7sUmvtb6Nc1e2jlwLpT+/DdhZ2pCPjUK8qHaAcZXrrYxe13/h4vXN5kQQlR3EaWV5LU5OkY/UFH2rpatLOnvkiSIC80wihBWWsdxYGCKinOf38b7M2bN+cmFUzEhsMJZrOpUM+7nTY6vS48nxWoFiaFwq3dKUZphcKQxk7ghewP67pkqhKeR2YdK55MoqgU4aGS5MqBdadzEFuAoW5kOyFyLyCDsNosR4iNzqnO8W/udtFOPKtlV1OzWeEmo1PaBxu20FI3bZNUUZyaLrBM/tM0lbY+P4xE0L5VDPGrLwYovTZKLmRitGKFicWF8nQG0F3VUxMBzkITVNJS00dVhVIUefNwhnfKHiI6zNUbQGHDSQv4ycMy5O694WUa6UKrrmmdFUzOVEgLiHkKDS5ISA0Dzpv8N2tuIW/avG3ckw0wNx40YxETh6W23IZVtzytyhwrxJf32xS9z4Oqf1wEuyl9YDwkqsKXNg+ReX1htPgewbpSvjzPavsRsLPtTO5wEXAReJoiIOs5zZzTQ/zlUR8HpQ9vfBt+d0MMJKhR7AeRrNVsbyWzjvMYnWDFeMLQpIfAmTXC4aZTmlfFVXvpqB0MV/Q+Dr01mTtZEPB0hshkwpCaoSUADBS7QjwUlcJokuN8C/inW2MEYQtFSXDGtu4ak8PzyKzj57GgxzwTMMqBdad3DC7nmc0YWVo353kmdxUl4iDH+Y0QmwMPYTWDX2kkQSxFYQLFQuGsZSQaoI6gHddKFrXI2mQbLP+NJhOtdgut3jqu3x3h7kGOVv855Iil9VW6qsWshCCL26mc3jH0lFwZzU8wA7w2gK50JSh9jH5whM++tIKWN7OSmxVZotxi2X3T8sH90sm/s2rKdqfmwLqnZCS4y3y2I0BNJS2uSP0ow5VzLdy8+m1curCGTofCvDEOjycoCoOtzVXZ7JFZ1+v1cOPmLQRRhFa7K0YTHrXvyLbLZ4jJGrHKIHX4PGljuHb1Gp5//goi/rznoSw0ElqclxmuXvs+ojjB2rnnxDlJqwFu7kwxLZiw1fp4JddMVrqs4QB1xZr2BJmJHLPulA/X+8G6haubBR6sZYRtiS6yEQ68Fv7muI2qTGHKDEkU1aYmdaIjrXUQTRoxoRDGjg0Dky0mVdIOy8HrhwI2h+Nd/MbrMcaZBy/oCrPHiq+y/dXq3LFNwR0uAh8/AtxgUtyXujct+F6MwCuQZgf4xngFMw0Ec7aYKCMtwLN72ruXEymriV6LnFd1K7kMVbbU2hawF4IjRJVCr9USXRy6KR+rFt7LOyAZhXOmKPkI0G0PAb7rP5P1LBtmvoe1bl0jbNAYT1ibmIWG3MPESdpf64PXynspjI8L/gQ/eR7ITYxSU6OSxRc6RNv5vTHi4HrSuPDxvW6u+2E+++P+zMniwsc9i/s9F4GzGwHKxLFQ1lIpvnUc49rEhxneQtDblFyQazLnAgJx7TbngObdVpjNZrJ208iMDOKF2QTnh+XCRZ0+VEA6PkK7T7fNmltMVp5P0G6G0XAIL+nCDymj4ovkyppf4mc3Z6K7TIUXXTL/CG0qQoav5JmWWQcCLswPXBvsKR7Q94N1H5RnmvwYly90cHE9wOzoNpROsb6yijhqIadMA9dbGt4VGnmRCpDBdmrud2i6F0UxRqOh5K5JuwsdtHB7d4id/RnC1gZmZQgvaEv7K/NMWdfqDiCXZZ7iYfQ0XBrBN3ZwmAS6aoneYlBNEVW7eONFmkwUaAUBdFlBs7NCsdPCdmhYFp2xzUTzXM5mhHRChhfI3nt9tT+PxB/9we/hV37ty480Ml611B/xu18fPdKTu5O5CDwLETBsR+DLrcdoFft45UIHh3ffge8ZvPqZ13B3Zxf9/gCdFkW/KdDLaqMvVU5uCllNCkK2yYYwtRiwaMh5bJDnS8/6Jxcoti56ePPNt/Dyiy/VDI7SbgS5nY0U0mKKO9s7UHEX0zzEtGzheBJAoyMCr2peyVyiUD0LD8HdwwMjwLEZ+hVm2Rh/srOCbhLAFDNoumtSKLrykGaFJEiB4pgkIMy2Qy1GJ9ZVjoCJL6YU3BBMtY9VlePnNo7gh21pdRGTCy5K9WFF8O93mnOPyUXgo0bAlAWikHpMFJMmiJzD08f4s+NNZNJoQ3YdK5jWLdHCz7biLu2rFo6qzXP4Z7b5BzCejyzXmOUlAsOWrwjdADjXMviRlQI9n4UM64BHvTdLJKiwPSXcVeDqcYWDPICJOkhCX/TzhCEQJ8IoJWua75C8B/KrFsCeS83VbeZzo4iTlLvaHIJLAK/XgvBSVOEGxVjWKp0Xs7KCUV18YfUQK4kVeuf+2upK8VjeyljW7aM9Ggiy/rQ509A6p4k7rty3BTfd4SLgIvDRI1Cy2MqW1Gwf393JcLVYhZrtAa1BbSg2Q6fTtS2qLCIIi67eNJZawDtpxV9ycrXmObWMwHzGsUY9cXaANFy1wF59uU1e0PZmOB5NkIcDZEWFH1k1eK3NOakFQwbdHIQ7OTd89Lt2v3H6I2DXx9ArkHgTvHq5j/WOwfjwLmAKtFptYV0eDWcCggy6PZQ6w3R2zBUM3V4XMbWz2c4dJfAQ4GiicSeNxQxPawU/aMt3qLoFtlnZJMfk2u8OF4GPHwGZpTg/Bol0ndHtGpgiwBCvv7iBQaIRVSV8w6Jnrb9IaRFFeRGakNWqjlKIsAY6hu3aYR+z3MPhOMNnX+jML9CBdR//WbnfdBH42BEgIKLDGF56jIs9gxc2IkwObuLO7Rt4+bVXMZmm2NrasmRYZa3PG80GVi0bXaOG7WCduupWwppZtzAQ8PDNb34Tn33jDTkPq1FanBKtKQT16rgJ/ZtvfRfr517CpIhxPKHrRE+IJFVFfTp3nJUIkCmXhECYhPitqyEi3wh4RzCYzB8mSEEQSTWco06zvU+REael5ZUbe7bXZGQJBbEwP6EL/PoLUyhxfaX+XQRNd7clF03bjshE6qxE2t3n44qAxzHpsWWfjDBCcgUif4LfvrOFyGcZQ5P+aRMsAdfsoCMDzdYa53Bd40MnujejSYo1leL17hQXV61rIc8m87S01rJzpz4XZQ44om1Wh8ArEVQ5pnmOvzjaggkiK8JOswuewfMwHk+x0fGRUQNFaKvaMkzUkkbUPe3nc8fa+vPZ4lspJfdlmYGNoLaHkoicHyDXCnGe4+fOZXNnsmZ9uf+ZPP4WWIlRwzIUUo6lHspf39ty97gGjTuvi8AzFgGjApRKIdEjHJcKf7XXRjYbyRzH1nsW1WhOxnesYRiTZSeO7pXVCRPnwmY+rOcTC+bPucESNf7N7Hgfrf7aUhRt7tqw5ZUpsHdwjLXVdfzqhRGmRQxFp06w+OfaW5+x4feBt2N0iV7bx3pPYTUp0JcvD1k6wXA4FuCi012VohvX8CybImpRwucIR8MhlBdgNE4xGefoD9ahvQQ3jkt4YUuKwJS/8P1IDFTmQhdSv6LJlEsyz9JYexz3avcq0gMhZjkk1MBM0UkyvPz8CjpBgYit/AW7JeJ6d25gmj133QJLkE58tqW4G+NwFuDWzgEORjn+85952YF1j+PhuXO6CDxsBAjWMZGKzBSbrULAusOd97C7cxu9QR8h3V2vXLFsJt8XjYbJZCLJUxhGArSRwdSAdaSFM8nia98kTpYlYjAej3B3+y6uvHAFYRRYIXNhm5BfopCXEJ2lG3cO0eqfx+29KbTXRlZa7RBSx91xdiIga04+wdeOV3BAYxFDUWm2s7B9mv3QvgB1bOMm0+4EyOGR+VlKksQFbDbLsYYpfuH5TFphWQElXiCsT2kprDk8dldes5nOTqzdnT6OCFTCUDaSpCsEgYdAFQi8Mf7Pm+dEs05mvtphzkoGLDkkc6MqDom1XI78SSHyKjyPbby+HsD4MYoqEMMUcUiW/ydbz/rfyczLOZ7nkq2ukWvyuSktZviD2wMkkQdTs6WJT/EzB+UhtssO2q1ENtC8RuJuckbB8xoKmv27ZhNt354mebT3bZl1ljHj1056WaFRVh4uJxP8cN9YnVJxarQmFg8+Hj9YN3/75631VsuFLB/HgHgc74g751mIgFE+OJV1vBm+M4xwbRxiylZVlWGKWIA6gnacJ6TlXRsUJYEzFomVsISZA8pcyP+RdVe3/i+zb/m7WZZKMcJv9eahbYx0qH3H4snhKIOGj5+6ALwQjoCgC5L0CcaIZq07zkgEKoSsJ5VTXDrXw2pSQukh1noRKlMIWSFu0UyvhWmWot3hfiQXrVV+MQedTAqEUQ+zWYWdnUMcj1OYdtcWh8WkgqF8cJ5J7WV3uAh8kghIxkjdOpLkPMoFUF4lRajGePFSHx0/Q+LRhJH5FaVNrHEOs0DOgRzGpeYO3MoH8UsjwrU7Y2zvDxG0eviVz52fX6Jj1n2Sp+V+10XgY0ZAOESehxgZ1qIUL1+5tCi7AAAgAElEQVToQGeHuHXrPWl3fe755zEY9JGlMyEWsKWQbLqSOg6ygVNiGNFs3gjasS2evofibyj6X6yWGgyHQ8yyFBtbmwjjRM4ZKK5kdPvyUakWjscltg9mSMtA9MQqP0FhbDsSWSruODsRqMoCrQiSJP3x/iZakcJsOrJwBjf1hiuLslo3rJobIy3ZHLfUFiFIV5QVuqrCc8EMn78QoFB0m6NgvSeussIBnWMDHK8LoED0adzhIvCxI8BxqmXepBw6N4FJpHEz9fCNwy4CAc0EHpMNKIFjjkW2t0qC77G124LQNqW3QNk/6o9wuUUWciBtpH7YkrFe/7OYsDSQ3wKss+w6ORdbIpRl9VU6xzf2AtzVLbSSFibTGYJygv/2lSP8bzevICRCZ7SYDRH8E95LA9YtGVA0m+jmYsU4Q37e3p2lrlqmDM/EFtjYM/ji6k0g2hT2QqNB9/6A3ZN5H7mucW4gIFCWhdW75PpTg/ofezi4X3QROKMR4OaQ73fXT/EndzvQKkSWTRCXx5h4HdFA5tFozIl6rGjQWsq7AHa187tlIddmVJYu3FBfBehbNQfY1l3p3OD8J920dPLkN67p1DzOp+gGvhhKZCaAUdSvo9yAnbfccVYiUKEqcrSjCpGX4fUXtxBiht3t60giaiRyTebeJEBhKlR0SS9LDFZXxZxkOitQFPxOrVgP40mO7mAV0yKVIrJIsNCVXQrDzbHIMy1Y5wC7szLaHs99NvIilhXHPLPT0ui2Sjx/ro0YM0Rs76cQJzuKvBCzTON4lCMvA8kflWJ3EvNVZmtaOjWub09RaAUqg/765zfml+7AusfzFN1ZXQQ+NALMe7p+gctrIXrhFCYf4Wi4j8JovPjSy0jTGdqtGNT89emgpfWcBcHJQQC6mg3BP5fcQIpgPzdnVhycIAhdY6/fvIMLl14AiVFxHKEo9pDEMQwieEEfxxOD927uYZJ5UFEbMzrNJi3kaWY3ju44MxGgIHRV5lBVin+/28F+GQnFm26WVosuQJbn8LIROr7Bce6hF1XYLdt4oTXBIInw+ppCS9g6tXZibR4h0Efd+mpJQk0qVSf+kkS58XZmBttju1ELUDHp10WO23mArx1EaMfKuhsLC84y4PhfbJUZmDHCSuNyPxSh82HJ3zcY6wrnkxIv9hQ8P0YuQB3nULaIWffW5nz8bkc1NXnIrBM7iabJVrRCYUposgSUh6/cDlElPfT1ED+xfojb5Sq+M+6h0mQCVvIl7WFynqWjcYNt9hs1gGfbMqi9x83xAkjUmuuBD88PEXvAL6ztoEQi4B1Z2Q277sGP49G/jwtwvtEFpOZVhSgMRJC+KDNhldv7XmoBfmzjxZ3YReDZiwDnwCJP0WkF+IPbXagqR1mk0hY79Xtot9vI8wxRFFrNSs5ZtRSA3YDW7VkN4C/4v/17q45ez0qehzU1xvWRj6TVkeKHYHvS3srXmLphAV7uFvhssAOtEhgVIdcVVBCK9tOjn2Wevef5LN1R6PuihRx6GQZthZVuKOM0S6cC7nKturt7gP3DY2HLzdIZ4lbbspMqZZl3fksIB6LRLWvegp3J9US458t5ZjNepSDswLpnaTx9OvdCwM7mgKbMsTrw0U4KXNxIrNkE80GjkRlPCiXHowK37w6RFwTrOjWYzKoyXa+tHJUX9FBoTp4+/vnnnMHEp/Nc3ae6CNQRkCpilaGrcjy/2cLFtRDp9Ajfv/omvMDHufMX0Ot2LbOCwubiumlbg5pq5/3B5MZHbLTmVUpudCbTEm9du4nCxOj2N9FfWcFgJUNZptBVhKwMsHeYYjguUVYBNCtSNfOPBDy3pJ2tYcvKZRAG8KscOh/j/x128e6sJZXyK8kYaZqjH/v4sfUSMLVBhFdhWCp0Q9qZNwAFW/FsUrRgy9m2vMXXvePLcpPc4SLwSSJAQJlFDrLrQl+h9D18cy/DQUGWp2Ufy45SKUzzAmveDF+6nCErAniqLYw52+1lkyjZBFSNUHXTNmv3qosGWi1tq3b2tW2oVi2Om4i6lXWp4VZVGn9+J0TmxfiVcwdiKvFnOx1sBSO8lQ8Qhx6C2nVbmCkPtZ2l06x1e13YZIg8n4Be08zgZ1YOsdaJUHnc5DzMu/bot9H3g3Uieinr3SgvZR5RyqCgiZqfWADU6Qx9klfC/e4ZjIA04ZsZro5jvDnrIArorJnCTA8wRSLthY2BhKSkttIwZ/G+fxP6vSYQCpfiCfrpDrbLFVzLV0VyJQjYCWILBaX28MXNEfqqEP1P0W2u5zTVkPTO4DM6m7dM/VQglgE5A8opBr0Y/V4bZZnj4OAIWWEQhtRVtEZ5MjTppMmv+aprc0yRshAQ2e5/ThSBH5BRLvS8z2b03V0/mggQRKbbK5maUeijFWuY/BDnNttY60dib01/xtz3cWv/CKNRgbJKkNOl2E8ElGYXHFl1oDmkDPImz/TwLz7nDCYezZNyZ3ER+JgRYBIVVlP0Y4M3XtxC209x9e3vIi9zEQcnWLfS76PMM2kDksVpiUX3QR/btG4RIJGmqyrGaArsHOS4vTMWi/OkPYUxBOsClAiQFXJF4njI32lYHA+zlfuYIXC/dkojwERaKpJVCVWVGOcl7k6MsOfOc+3gJp9aOCUQIa6TqIbJaVumG1dNW4DnucL6bhsg2SZUjYx//UvL305pdNxlPQ0RIIuDCT6TKBFMrzL4aob3Zh7+7jDGqPDEuXWofXzh4hAbMU3jOihKVjYTabWxcB3HM+E2q0dnlZsWe4EGWrbucrYNVlxgT+jg1ay4pcm0MVJ5Z+ihFwJbsUEZhPiLWwZfOr+Lf7e/gbSi1p4GNST5DuGh2sO542aFxV5ZI5PAv9LU1yty/LPzUxR+655NzQc91ccB1jUMCAvk84tGG2QUTnSFserg9TWN4XiKUgoCi/XvaRh/7hpdBE5DBHyvBPJjfC9fx428g4qOmkd7UrBg0bfT6YjurCGzjXlmw9Bdmjs++D5qZE/cDhV+8UKJJJviaFTgpulDBWMMC6Dte3iprxGKpgs7Ogi+LNjCLs88DaPlyV2DMM/JtmSnhuSZBYzmVw4/DIQRzxxT1lHtI+B6LmsrUV0r7zMvgAl4x8IZF8q6eDwXn1h2fa1buIWI4Fqun9zTflY/iTlWIONOpIGYA1YzBH6GOCyl0GpKLTloGYaYFCU8laBS7GgIpEuDRWGr1ann+aOqC8Ucov/i8+158Fwb7LM6jtx9neoIsCN9vWtwebOLbpjDLye4eeMdxO02eitr6A8G0Hy5RUyVGy3rUmg1fGxV836iQZPyNNpJ3ORRISlB5XcwnHl498YIk1RDIxXMhW1G3FxCBbW2iN0UnhQuP9WhdBf3iCNgEIgoNZl0BApEDJFpk0/R3kr+TaS96LRZAwgW2GgSKfu9Vs2qq/ULsM7+/YI/Z/VDLHPItm47oelH/EjP3Olk/CIQVrJU3KsSnp8DVWrdVaEwKUN0WNiXjoPQmu0IkyuyHV71mF5mzwnA3HR+2RnzBLvObijqSv89KkxW07rRr7Pnp/FDQZFhFeB6GmEjnGEtzvCvrneRBEAYWBdmviMPa7XQcF5EN0qcxK1hBo2EXolGeH01QIZEHHIfTtT9cYB1jQ4qNVFFYtlybCqDIKjwN8ct7OYBfvXlHLPjzIF1Z+4Ndjf8KCIQqQJRAvzu9RVpgWULPibbKOI10S8OAmods2Ojkaewk5vMNfeS5+67oIbBZNdvAeC8AK/2KvxgMJS51GAmS7u0LtKd2g8kh7CFB2vMs1T7eBS37M7xFERAwDqajYlOKeAL1kFZCTvuKEvBVVrWsMoHAQw7Lpvc0hqiQJjndsxKRnkCrDtZEF7o1Fk2U+MA/xSEy13iKY2ABdsCKNFG5hjNoVSOqsqsQZgUJXwY5cm+yQsiYZTSmIw5p5X9rMfpvEvDCi3ybL/hwLpT+uTdZZ2ZCCjkWEtSvHBxBS2VYrUT4L13riEtNc5duCQaH8dHR+gkEVqtFijTO3cCfN8oWUYHN3cEAxvtIrq6Ihxg77jE2+/to1JtwOvQgksWLV2Vcn4CLOJmWCdSynBRq6tZZ+bJuBuVJJobfAr7mlIq7lb0XcMLSN9mS4sRM1cyimya1OhjWUaSBTQsICcqWsL0IeHHspXsz1iR34ZZ00jpG/LG3eEi8EkioIxUOysBgnzZjKqABQ9rXEDmnC4JEbF1IYSuOA9qMUzxQ7JGbUWeY5QtWnOPV69mhjZJlrTHnmwmFa26ur1rnojN76XensrLwFnX6rKR9UbtE25hR2mG46LCqArxXtpCGPAdWWxKPjQsUpmtNzPzd1Ahrkr84uouZt4qdEj9qlTO++HH4wHrLCeHYB0TXSUGHeJ8azIc0dxmdwM/ddnHJTV1YN2HPyT3Ey4C90UgwBQ3iha+fdwSpofP9XeyJ+YSrXZXDMvKokAURZbZeo/D9INCuoDz7NpvG/xpGMV8MYSvC/ziyg6CeACtI6n4EXopq7IuxJFNZbUqm7XfqGa+cg/xbESgzv0kz+RaTTMlmkoYq04RUJCf8g0U32euaM2gBLCrgTtKTsh/z8E6m2faH2uKxXWeWRMQPGmnpZ4s13pXFD4bY+1x3WVtWMI8k10czGEUNTiZXzLPpLs2900KSRgKEM3xzVxT/HbERKw28pF9kH0nmq4kjusvf747v3jHrHtcz9Gd10XggRFoFI2oVadwebONwMykNWFn5y7WNs8hbnVRaqDIcnTbLQQhF5h7RT0a4dTmQ7hw0XCCFHKCdTkAJkcVtBcgR4y8auPmzhh7Rxm03rROsGyT8EknseCecEK4cWRbkmE1FDDiHOuOsxIB68y2KKsLy4hgm6wlrJ7TVVKTjAmDfMH6adrZmkScAbMIHUqCJ6LNINDdCbDOtitazREoI4mUO1wEPn4EOGA5n3H81ZVNcS6mLohtETUVWXcxAjpei3FKiUpp2RhwY2kZcwTq7FwozBEBnJer9XYsL44amvOs23GjHWrbZu9VYuSmQgNBXus50bVRIVChONWGVQ6lJ/jDnVWUfoxIGHYfNA8vhAuEoyats2QoFLV5RIhXOjP8WD/HUd6B9tvwMbNaKR96PHqwrnnHLVgXWCF7q9IszLrK5NhOgb/c7+HXLnMtI/C6NCud0AD80BtwP+AicMYiYPPMWKX4vbtrolXHeWU2HaPjTTHzB2KOI8YzphKDiftzzHnT/1LsOAPWOrQ1IGJZ9FYEgGyp57oefrR/CJ3y3BsoBX3R8HwCJNQAXRSFJddkC22tRXbGHtKZvt0H5Zm2e8MIA5PDpjQayicoUtZ5Jhc2FnYasHchS8H0UUue2ayVtbJdLSEhena1sQRzAQfWnenh9whu3hpD2GQrEKkSq6fI/TQ737ibDuF7MXx2T1Q2z4RviTE2z+SPcixb9ijnVi2dc7ZY/Os/Yd26eTx2sO63vjoSgWeKjLrDReDZj4BFxy2rrdbz4IavFjrP8zFWV1pQZowL3Rybqx1hN7z9/TdFP6Td7uDw6Aj9/kD+zGonN3D8roiTSE8W3yfbrir1SLZ4yUaT7Vsd2fB4yKC4wPlAVhrZnFVhD0cjjXdu7CEtu7JhtYQoTh5Lm1DBBRt9h0Z/7Nl/cu4ObQTeTz9mofKxVMusE3X5xaVWvWVdr6ZaZOvv8oNLoV5q7+OYlsXO6Ym4sfhJI7DQRGtG9LKpgR2GrIZyyDUt3As22uI9YCJVc0QtefSe9+Pesbpc51/cw8lxv2j+kk8meCg6ody4VoDOkfgakZfjzXEb35n0EHF+9zR0SeMFBeUr0Zmyeqb2veLfE6Grz4JCF8hp/03tHy/A6/EQn+kaVME6Sh0AanbCPe+TRvwj/T7f82adOcGYaBwmK0xK4FtHPn54I0esWugjRFkYeKGPWTGDim2Lb5ZmSMIElakFmj/ShbgfdhF4GiPQAOhNnmmLCmxpJRO3zCfY2OhhNNnHH97ZEMaqKCzN9nFsEpkriqJEkiTwfdvCZd2zrYurfSXrCU9+02phil8UuDGl6L+dkxpdACGJUO9WhQh1ji+sbKNSq7UBQDPH2nl5ISVg80ynIfY0jsFPds0fnGcur5jN/mSZWbckCrGoUy1x7N4nz5Sf5XhzeMQne3rutxdGJs1IrsfsXA+xnkil4Fvvfep99smirx2Toq9st1HzfdiXP/8Ewbrf+fp4SUbUPWAXgWc9Ao0lOCs3DVhHXZAKccCXNkUrqdCJClzs5eh3YsxmM7z11lvY2tpCURTo9XqSODWJlO+FCIjUsWoEovOWRSdtU5KFMWkqrfOgSeAJWJfDI5OJbBA/wrQIgKCH924fY/tgAq06tcjvs/483P25CLgIuAg8yQjUG9MP/UhmZWRDc/NgWcxSW/Vo+ZMj9gq8NeniO+MOAlZwq1JahSTRk/agJdDPIl/wWZnVGkVZSKs6gUAVxihKOjEeY+CzQNMTZ0b4+SnctMyRAonedlbivVQhRIBXohIbvoahrlHsI2NLM4BQRTDFwgH9Q8PufsBF4KmPQN1tMS8KM7f0Ree4HQeozBT9XoC/umNwPY0Fe2PLq56NUAUt0T8OQsumCwKCb9QOI8PVImkWnON/1BrJ8+ob3zjOWVZuRRggNbDXMOtoWtYzY/zM2hDG79RMvKc+4O4GXARcBFwEnmgE/vmTBOv+9VeP4BFocIeLwJmIwIPBOqpL0qbcFGNEYYkfeHUDvWokm7Dj42Ncv34dr7zyiug3hGEoCRSBO4JxgYpqYVWmUNR0sCAgHZO4RZkz7oS9yr5VbuxsKxd1RPLSR9LbwuHY4B++vw3tJSgVBdXfr7Z1Jh6Uu0kXARcBF4HHEIGHA+uEzSLsaCu+LrV+ofGV8KtCADvjh/iz7R40N9S6kE01vyz7hcYRGqWmrqQnDBm2tBV5gdIY2YxXno+iNCi0h8+vTvFSz4fHQg0/V7G99DSyWJfWpWqErx51cWx6+LWLE3TyQ+TGwO92UCQDpKMj6JxxpPzDo2/XfQyDw53SReARROB+sA50ezYVWrGPPD3G23kXb2ctBFWByhhkeQa/TBG0B9BsL6RZGZtSDbUil0zFamYI55maSifXa0G5paPWqyVF1uaSAVQQi4HZlwY7GHS6SKl76/LMR/C83SlcBFwEzloEnihY9/tfP66VsM5amN39ns0IPBisE4prUaDbUdDlCCtd4IU1D4NujCzLcO3aNayurqLb7QobbjKZiLFEu92GZuvPUouCYHXMy7gxYysU2XWE8yotLRCio8QEio5KbPUKujieeLi1PcW0iFBWIUqnEXI2h6e7axcBF4HHHIGHB+sUxYnrNlgRx7YlFhGDV1UBryrwnaMI351Qt86y6iiJ0Ihxk0UXlWP4ARXoEmHVBUEoO+utIMOLHTqpRlC6wFZiNaUqsvOk5fz0twJF/ghfP+xiv+xiLa7wQ+slejjCd2cr+Oa2jy+fv4vAawMmqLVeHvOjdad3ETgVEbgfrKP7tSm1aNO1W8D3DlL87XEHnYheYuy6MCgnx/CSroBzBOPItotCmkvY/543Fy4BcywOW+CubkMk/Fb/u/y99YoXfaY0N/iBZIYfXvVQGAVN7SZXEz4VI8ZdhIuAi8DTFYEnCtb9m6+OUC7kr56uSLmrdRH4yBG4H6yrjI9QUUSfBg6pMOtevjJA3xsh9LSAdXfu3JH218FgIP+9sbEhgB3/3G615CroasjcyOo/Wica2kGTPZEVBllWIIpt4iXtseLQFeBwmOLO7hTTPIAfr0gSJWLrHyhY/pFv3P2Ci4CLgIuAi0BtQvFhgeDGmGCddadrDCzszlaJSHZhHVKpDWVGuDoKcCcl3y7BProIgwBBOcXPr9zEdyaruFGsIogU8rzEz19MsWkOUZZ0b+b64Ytot7jeGqszRSfc03Xcz/JreUP87XiAnaIFXeZQfiAtw5kGVlWOnxwcwVcdeNpH4Z9GluDpirC7mmclAveDdWyoaMUJdJ4i8HPowMMf3e0j9Aph4NLVXaX70MmaAHecpuI4FsYdi8F+nTPW6JvVwhQznkZF1oMmU06YvbY9ll88TOUhzUo8F07x+TUNP+qLVrJHMfVTyd59VsaBuw8XAReBZzUCTxSs+4O/nECLm4tLpJ7VAeXuazkCD2bW+WxZLQtEQQldjrHe9/DK+UjandgGe3BwgHPnzgm7jtXOxWFbX9nyylYfETYSQwjaPxsRDy9MgONhhrs7I3hRx7YDiaCw3QQej2fCpjMqQQnqlIiyUS2s7p6ei4CLgIuAi8CjigCLKdzDsi21Yaxwcywb5KVDTCGWwDoy7Gr/utpJ1rom20bZApDWNbataVybxHh7FOFLF0ZWDL6q8O2jFqaehxc6Y6wFBeKoD12GMJUPQydV+k9Ao0Jp9UzFKffTor3IRZ9Y54QVGPooy0L0WgkErEQF/o+rLWGMBz6QFwVmWYlMe/il53KsiNFGAB8E6x7G2fZRPWV3HheBTzMCD2bWif8YHZVVjjvTDH9xOEAvoY5liTRN0fczFNGKzE2cjxom3bxZlQCcOGZySqEu5kIKna3zkZ5hb8bkkm5n9v5fXylxLikxUDMkQWDzTHHb9qGIIDqw7tMcKO6zXQRcBJ7SCDxRsO73v5rCUPzegXVP6XBxl/3RIvBgsI62zHbTlcLDDKs9Dz90pQ9TTLGzsyMbE+rUMYniVxRFUvXkZq80uSRVCgk8raDpeueV0F6BSgUoEePgoMC7t4YoA7pv1YAeYT6PX2TSUQ7Ylz8zywqI89UtDB/t/txPuwi4CLgIuAh8cASsdAEPy3KGtKjeB9ZJjxiLKstAXQNkLcAsksYopdC4djebaba/Gl0KW47tr3dSjc32FGUBRGEHRaEQBi1obQs8QCmGRJBizacN1sld1CGxRakoCpGmM1n73plE+Nu9EN2IEqw0TNLC7NnQd3Gh28ZGO0Hbj6X4JCa6vnODdW/lWYnAgw0mqFkXkJVbzRAEOf54ewWVH8AQwEsPMfU6ArJJ9wWZdr7twpDCrri71q6y0skvSaIw7NjBAS/EDybHaFeFGJR1Qo0uE0nmmCwhs5DAMnCtpcz5KqARzll5JO4+XQRcBFwEHmEEnihY93tfm9Ytd4/wDtypXARObQQeANYZu5kIlQfPzNBuAyvdCpcHBoNugr//+7/H2tqaGEvwixsVAndk2LH6WXnchCj4VQt+FQkrovJy5GYGBCG8aAXDkYdrNyc4ymPLxRBw3CZS8j/5vrCFDsi0cGTXUzuK3IW5CLgIPJ0REAfuSs/BuYZhdy+zznKfG5265vuD7tmDIrB2QvyJ7WjUK/XEXIIsGFMZGLbOhmxTC9BKOphOcqtPJ4dsqbktr0EyCxR+Okfz2Y2+n0ACwkgkc5AMwrsT4K93IxgVIAo8aJ0hjGJ8YWUbvSBBjr5o8BGE9MCC8OnX4Pt0Yu0+9dmLwIPbYANFjilbXjP0uj5+770YhTWKRjXeEVYdc0vOUQTqLEhXy6pwbhCXV7rCMo9lnmnkvSQIp/wYYanxn21NMNGJhNS+c01+aT/I5pu2ruAzz3z2gu/uyEXARcBF4LFH4ImCdf/6G0c1rdpN2Y/9yboPOAUReDBYx5SFFU+YFJ22J2DdlVUa/83ECfYzn/mMtCmQUUfAjskUwTqB2Kg5YgCThYAOZbOlwgKll8L4ATLdwf6hh2u3hjDxQMC6E4c4DDYVTiZfdpvoDhcBFwEXAReBRx8Bb6kS0oiw3/8plk0nR/PtBNt5MUfb1rTlObsWdq8qq2/XaEvxz8oTV9g4TpBluYB51kH8NFVn7gfr6GrOdj1LROR9AONpihsjH98v16A8g7Iw+LnBHtbbfeToWfzSo+ZWCq+ixIM7XATOQgTuB+sq7YFgnUc3aS/DWIX4+m6IzNBIooAqU4TtgXV/rRl18qYZOzcIMEfDG0N2nWX3UnOOvDktoF6Ey+EMP9SZQQed+4F+aa237+5irnF55lkYje4eXQRcBB59BJ4oWPdbf7sNX8d1y8Wjvxl3RheB0xWBD26D9b0cUVhgcyXEpYEGdIrt7W1sbm6K+6tsuowRVoZto6qgQgOlQgSmi6oMRGhbmxF0kCFsd5HproB11++OMZEqKcWJeB32Wph42a96a+gBWtpjT1fk3NW4CLgIuAg8/RGwm9Wm/ZVg3YMAO3GB5RwvhJQGtrOqdXLULbIWy7MllsVhHb9LusGGVj6BawZ1pVDxzzQbClAUuTBpyFazv9+sDXSh/TQBvPvBOupjEahrtWIcHh6Kfl0UGCSqwL+8fg5JHGANE/yTwRGyag2F1xGJFc+fwPOm8Mvu0z903B24CDxUBB6sWVdpg5DvkZfh/9lOcGR8tMIKvk4xzQngxwLUyfQibmXNhxGYsyZmjTayqUoYOlIHpMkp6CrCf3U5w2w6BT2m7VxSzymSZyp2zS4Kwx5QsqPD5ZkP9UTdD7kIuAi4CCxH4ImCdb/zN3vwhA10D9vHPRMXgWc6AnWSIm0FCrookYQeooAtCjleuLyGXlhi7851zCbHeP7SebQ7CYq8RFFqcfRrJy0kUQyogiIjQJVgOgW2dw8xyTMk3Q5U3EJW+JilFfaPpqgCtgU19ssNWMdK6cmtHsE6l0Q90wPQ3ZyLgIvApxaBZRZbs1s9yWzj/NtAdMtNsAuwzsJ0C7BOttgLNl5VIQp8jCjm3oqx4h2hozN4pY+43cHfHrewZoaIFfVKF8y8OemvlkZ4PCG6l12zxBKkypyvUWq22UUCMJJ1Hno59tEB4gBX1BH2MyCschxVCf70dk9c0H/z8g4qtJAWEbQXWYkVj3p2OVTdmvd47sed1UXgNEaAeRwnEqtBV6Qp2omP0C/xuzfaqKJY2mK92R4K1RJNSGtSU1mJFQMB8/l3VtNSoap8FIXBi/EQN6YhJojFgZnv6Q92UnymN0Xl13qXc7DOsvHuyzNrg4rTGDl3TVdyn64AACAASURBVC4CLgIuAqc5Ak8UrPvdr49qrZSHCcmnqaHyMNfnfsZF4MMiYB38bCuqZTGIDk+ZSxLlmVSc/c5trSGOFA53byIwI/zIGy+jKKagDrjyE+RZidALEEjxs0BuSpRegJkJcXsvw8GoQq5b0BUNKej0V8pmRtfugh92le7fXQRcBFwEXASejghYjnWjCcXNuS/ta51I4dpRim+lA/heiV+6UuJwbPDXO7Homf78+gxtzyDTvmzqLWxHcwkCZUttuI8oDGylOwE8Cj7ZMPqaPxMoOIYKInjhCnQVIDI5YnOIvzwcYKeM8LnNHHt5iJXyEG9OWnh3kuCzvRSf7U8RxS0YUbznsVwEfljNOlc4fkSP253mU4oA32Mey3mm7yvksxHasQXrfud6B2XQEm1LMztG0mmjFQfSak6mnOf5MKWBrxQqOsN6NJKwhmSF9vDFrSF6nocbkxZuzwI819U436YkC/Ux3Tv0KT1697EuAi4CZyQCDqw7Iw/a3eanEQEL1tnGJVYfCdgRry4Q+WxPKNBrR8izMbJsgsvnV5Ae38HGIEYYePBZCQ0SJFFLfhulxng0xKzIEHa6iPtruLk7xa3tGbIiAVRLWqDKMkMQ+eKW5w4XARcBFwEXgWcnAiI7WtNWhI1XsV0NiFSFSTrGV3ZbqJIEoQLYtVYahUx7+NnVQySmhIq7NVhnoGhMIdCfv2DpPZJQLbHpLLq4BKg1zDpbkCVgCBUgo2tt4GNzEKCqJvhXV1vwaSZB73NV4T9p30XLD/H2MMQrA+tWqRQdcB1Y90gemTvJUxmBBqwTJlxdFCY5TpcZfBTotAL81V6MskgxTA1SlSDXJUK/NpaQ9ygQoE4OY5DlmVjPBOzm8EP848ERLgQasyyAH7RtMbjKbFu9SzOfynHjLtpFwEXg6YmAA+uenmflrvSpi0AD1tVJVM0z4LYoUNwkFbiwtYqD/V2k02MEZobAjPHqC+cRBBWihG2tTJk8KMPWIBpTKPhRiJnROJ7lmOgQRxMCc10UOsJsmoNVVeZsZVU+dRFzF+wi4CLgIuAi8P4RYIuZMOsUBd8tU01RX4radMjwH/dyvG3W4bEN1mhESQeFUfji6m20kjbKKpRNPVclcYOVzfZjAOukla5h7DVyDPysZSYO/z4UwK3dCmGyEQZJiv/9eg9JrFCUBdLCYNUv8FNrQwTxwJ6z1v4jYLfQcHDMOvfenL0IWLDOzgN2PuA7xRwTooPcaYfod2McHuzia7c0vjNqIwqATjuBdLwqJV0c8pt0beVfUndOKRRGo9AVfnyrwKtJhhnWEBogzwoEAZtq6Q77sCzWs/ds3B27CLgIuAg8igg4sO5RRNGdw0XgARGQbQo3FdxccFMh6ZAF8DxTIlAGF8+v4M6tW+glPkx2jEvneriw0UNZpshK6tMF4gSr2JpAs4m0lNSsCn0kq6uYlD5u3J0gLzsoihhZRsaeD11pVL4D69zAdBFwEXAReJYiQPF22wbL9tUa/DKeAHMUkN9NM3zlYAWhD1S6gKdCnEs0fmKwixwJDCIB56xenW1Vvc81/BMHTCjkFljzmmIVT2pNNOo/yfcwbCGdZHLtqjjAMGzhPxx0aI+OaZphlgM/vbKPS2srMKCmlmWoSwyWzrdQYrXr7MMdroXv4eLkfuq0RoBt7M07LJp1AmZrBHSCLjNh1nXbEQ72tvGHO5uAnsFLegjouGwomWLff7LlpBPEVKA5hbymgY8gTjDLDf7p+hH+/O4qvnjeIOEMopQUhCtl23Dd4SLgIuAi4CLweCLwhMG6YX0XD8Obdpp1j+eRu7M+qQhwM8RtiqRAkkTVmxT+gynQ77RxbivE9Xe20fZzTI/u4vxaG6v9CBsbKygJ9CkfR0dHMEWOKs8QeDG2zp2HDhXGBPPiPvaHBtfePYIxHcRxD0WuJfEyAcG6h3nXnlRE3Oe4CLgIuAi4CHySCHjUqBOwTtcurmwlDQR8U3RsrCb4o91VlB7NvCpc6Sts4AAXogyV3xHAS/RTa6CL7DrrBvsoD8vas362qgbsGoOMmm9XgwN5adCJA/Tpn+Rr/N87PRykBbIsRVF6+IGNEK96RwjbA2i2383d0dmxR3d0Am7N9Td5owPrHuXTdOc6vRFQleXT3ZtnKhj4XoWVQQtxBGzfuo3/a38L4+EBgjbBOg9RHEobK5mqeZ6DLhOm1AiDCHGrhbIyYBb5YxcDvBAM8ZWrCj+9FSLwrQFa5WsH1p3eoeGuzEXAReAZicATBuuOJbEiU8jzPNHX4iLBP4t1eGMhbh2/RZPEHS4CT2sELFhna/zW7a8+Kgr5sjIJ6CJH6GlcWAlwabOLd7//bfzID74KUxmkRYFc82d95LMJQr9CO+4hCBKkVYGcOj+I8P13DzCaUueHAsKhZRt4BobueO5wEXARcBFwEXiGIkAFU64mBOusayMBPC4y1H9TXoarY4Ov7XVENuFzg2O81CdLJkGmKSbPNcI6NvJ3BFSjy/gjLuzYZl3bBmsBOwvSsYDlw+rlVVWBdjdCKwKmJsbvvxtDFxmybAbPD/FSN8ePtjMYb1W06yo/f5/nuOw4S8N0m2fyO/PLB+WY9kSuKPwMvRhn8laU9ZoB/cTkLWg0IisjunTMQE1ZSEvrv9vfQIwM0yxDr9sRw7NCawHs+JNaFwh9H74X8CXiDIOyAi52gOfVPtYjOjYnQBXY/ZoUDB4WGD+Tj8fdtIvA/9/eeT7JdZ1n/jnnpo4zPRkZgwyQYhIpJokSKSrLJiVZktdBZW+VXbUfdj+tq7xVux92/4Ct3fLm2lrX2mtJtiUrJ4umJIsiTVESQIAUQABEHGAwmBw63XTO1ntu35kGZshpApjU816yMR1uOOd37u1+73PewASYwG0TWHWxjoymdImiGJmMB8e1Ua/5SfnwhmiXCHUL6952T3kHTGCVCSwS6+ZPZ2WS+DoWhR5ouCLEjm4LHW6EytQItm/pgaC8IbaDSj1AFEfIOLbJMyK1gyBU0K6DuUDhwvA05uo2YHVA60wjnMkEyi6k8lnlfvPhmAATYAJMYIUImBtluruOGjfKoiHWkTBFt+shIEKcm5KoBAIP9mnEwkZMVRslTeok+a1uFOtIBLuz3nWJZpDKc4k5R54+QgWwQSG70lRFV5jFmXoXfn7NRb1WhYpjSMcBpIc9+Rj358njh4piAMryb2pn2uYbxbpUoCObkjzxisUCwjDEjK+RFQvpIagKJi9MYCMTWEqso/NfUTEZ0ujJltQaVyoaR+cKyMBHWCvDzhVg2bYpREaCHV2vlO84cZGg7ckBVyBrazxWuArPykCJAqDdRgB64pF7Z781NvJIcNuZABNgAitDYNXFurQbNONJRhR51zmOY2ZB6TUZV4mhxWLdygw573W1CCRiXRIM1HBiML4GFKJK77t0Q6IoKMnH1g4fO/sKGDr3Brb1d8PxPJRrAbxcAa7nmmTBcViDLV2ESkBm8qiEEq+dGUYoiggiL6noR950ImokDqebOha8V2u8+ThMgAkwgZUlkFR/TcU6CoWlJfGopvdJHKNKqREoPM4iHzadeMeQG41sRDMYjzrjVZdIauZ34w7fdptCGBQ10fgNSmrORpCxbwSAvlIOw3EBp6YV3pwKEfkkypGiZ8MVCoeLVRQtjc5MDg5cE6YnTNb8Rib8+famQt2CbNA8KUw2peu6KEcCV+c09uSD+YgOFutW9mzlva88AWmuY93kWZfYm0rFcKQFx7KhVYzXJyKcD3LGq7U8M4XOzg7E5CABAct2Ei9U2k8cwbIcxBT1ZDkIY+DpzqvIOHlEygMEheGHEIK8cSl/JAveKz/KfAQmwAQ2M4FVF+vIiEpFOgKfPk9mgtizbjOfjO3W98VinZHqzH8U2mqbpL4aeVdhsC9GTtYxOXIFUa2CXYN7ENEajgshLWgVwrOS2U4lHVQjoBZ7OHVuDLHsRCxyya2L9AFZS4J7YkoDzGJdu51X3B8mwAQ2KwES61LPOvKgIy8xSiNC7yVVXk1YGk3YUGwbzd1IAcuhG2yFKApNBchE70oEuyR13Z3/nbhZrKOqlZYO4YkIxYxATWTx1ctZxJTwnsJihQXb9tBjB3ioMArfyUM7WagghqMoCNaGAomSzWJds1B3o48P2ZO2bRu7Mn1Ov7f0PF14UnizXkft0+9ErKMw2MTLjbzdkvIQGrZlwzKetAK2E+HHIw5mahGy8Qwi+r5w8+Y7gyq/mkUr2BZVh01C2CMtEUQCn+odgba7THEak99S1BM7UzsQigrW8MIEmAATYAIrRWCVxbqkwAQZTDSLkxhN9Hwhd52Z5W0kPOWcdSs17Lzf1SBgbBozV5l61iUGFN08GeMqjExFrb5Sxoh1qE3i/NlTKGY87Nm7F0q6Jmed62URRyFs41RhI9QOXj99AZEooBZlAKcTkbaTDEGCxLp64nihWKxbjXHmYzABJsAEVo1AUxhs4llHYh15t5BYR95sST47c4veqJpK3nb0wrKE8bJJ9S4j0Znqsnc2kiHZbxJuq0zqEzpCDEQ19BQc1GQGf3fBMe8JGSEOEy8dDRdH8jXsLfqo21komtQSCo4KIGIJpbNJpxJLsumRvl4YhQU7kzwN0+C+RgHZG3S9Oy9Urtq5wAfa9ARIrEsutwWxrlEUFkJrxGGErOdhoMvCNy67qMxOoTo3jdgtwcsmqVOUTnKIU+isbVmItUAQxpit1PBwqYJD3TlEIkclK5KSaUasqwPKgdAs1m36k5ABMAEmsKIEVlmsm1vRzvDOmcB6IrBws9S4bzEKmoYUyghvQodAHCHnafRkaujryhlDyq9XsGPHNjM7WvcjE4pAuraXzWO0DJy+NAYhs+YRKwndqIaX3ngteDSsJxrcFiaw8QjQDX9aBKk5tG7j9YRb3D4E0gzyzQJV4j1zc/6oxm188n5D5JqXplZQsEp++9J8dUm1VkkhsNqH5Ul85WIOtqRqleTJQ5NMlE/PQ6Ue4QOlaZSyHiLpmgqXVCyJilGYoF3Ku3fDwhmz2ue85p7cCoFkUri5iBldT/RQcEjAUyGqIfAP17OIhYBrW7DrE6jbBRMebrxN6XeOri8hIS0bc3WFfkzhSI+NHpeuQUqxkrQu+RpJcl4mYe68MAEmcDsEUjszCUVPHDx4YQLNBFis4/OBCawggdQJIDF0yM0hNg/PTir3eY5AX1ceWzoEdFDF8NVLGBzckVT60xphFMPxsvAyeZPD7sSbk5iuu8jmSqAUPyZ8gSpyUQ4RqjurJaSm2U/yaOAv/BUcWt71JiDQLNClxY82Qbe5i0zgtggYsY7KUwpJAa7JTT5iFLMSp+YsHJuSkCqCiupQcWhSPQjLw2DWx/2FKmK7ACVck4eLqlnSb5vJfrdIrLutZvLGTGDDE0hNyyScPbEzNRWXEMrYmUJHULaHX04VcL0GRKEPO5yFyJWMqGfSD1HeOss2Ql3ND7ED07inR8D1ivADlXjdaTI4STSnIjEWbZFclWxnbvhziDuwtgRSO5NtzLUdh/V8dBbr1vPocNs2PIFFYh1l3bEEOotZCBUhCmvoyNrozmj0lrI48eox7N+3G5mMA0smtyixEgiVxvC1cVydshDbVC02g3qg4eUyiJUPDaqSF5vZTtkIa0pudHhhAkzgVgikFSXTbZtzXd3K/ngbJrBZCKSedSYMtiHWkehWCQP8wzUbtVjDdQSyngtLUjJ8jXoQ44niGHpzLmSm0yS2JyGARD5B4b4mxx4ns98s5xD3szUCS4l1NCEcWw6G/CxmayEe6q3hqxcLpsCLY0tUp0ZR6Oo11V+NF4/JGQ7jYacqs3hmewjYnYiUhUhJuBkHUVwHBFWNJjszmRROxLrW2slrMQEmsJhAs52ZetgxJyZwMwEW6/icYAIrSOBmsc6ygFJnASr0EdaryLgWtvUXUR0fgWtpvHb8KA4f2odSZx6ObRnPBPKSs9wsLCeDM5crmJilkKGMSRAsbRv1sALLofyPFGbULNaxZ90KDi3vehMQYM+6TTDI3MU7TiBNAbEg1tFNvYJjA2fG64jjKma0hythJ1zLQt0P8FjXLPZ1WKhGErG2IGwqJkFyAFU3T3LzwVS95YUJMIGUwFJiXT7vIhQOnr8Q42pZ4d4BgYsVB7W5WWRthemJCXT09sO2JSQluJNU7IwKMTu4txfYr6dQjzxo4ZncyQoKMQKTX9KI58bOJLEuTfHC48EEmMCtEmDPulslt3m2Y7Fu84w193QNCCzlWWdR3jqq9So0sp6N3lIOWV2DLWJMTY4az7o4qsNzbUQRJQa3jNeBtF1MVR1cGa2iFgj4sQ1YDkJKGC6ND54R6yhEwcyUmuTjvDABJnCrBJpzidzqPng7JrDZCNwo1qUVZ6m4GN3sR8i6EhcrNsKgDhVRcQkL+4oKmoQB4dAvmdHmEt9ySvFAv2VUiIzFus12LnF/357AUmJdNQZOTFm4XhXodGL4wkUIG1KHUHFE2hwynmv+pqF3VDzaFPeDhae2KvTqMuqxjVDZ0NJCpCOTP9JUblaUs47y2FHxtIXqyjxWTIAJvHMC6TXIeZHfObvNsgWLdZtlpLmfq0/AFKtLvNuEJUk/g1IhdByZ5Nok1HkO5e6pY2vJxvXhy7h08U0M7tqKvXt2orOjiDAMEMcCXiZnKnRdm5jDjA/EOoepcozZqoLtZU1+Oqr8JbUNSWId+STIqFEtb/W7zkdkAitJoBwJFOz29RxNi1qkDG9+vZJsed9M4HYJLIh1NGmUlrkwjuJJ6F0c4qfDAu/rq5nXSXEM8tRJ8q0mBTGaxToSBMj7h8W62x0b3r7NCCQKW3K9UIJ6QXXLApRDhW5PYcjP4IXrHqSIkbUFdGUUY5UIXaUO5PPZpPprTBVek+ISsdImP/JDfSEGsha8qA4/tiAdx4S80gS0VCT8JZVhtbEzeWECTGCjEWA7c+OMGIt1G2esuKUbjIDJRUA1H2j2cb7t5DNAWXwiU2Ai9Gvw7BiHdndhemIEWwa6kfOk8ayjGdCs50FpgchMXlqILAvCLaBcl7g8UsVUJUIMx/gfpHlELEU3NBpKksdC+woaG+x04OYygZYJLJVomGddW8bHK64xgYWcdZgvdGT0BIpk1cBcCBRtykfXeHO+vQ2hzrymLei3kn78GmIdOGfdGg8tH36dETBhrIo83BYKTMhGFVhbanz1QgZzoTYTw1kXyAkfys0nxc6SQFZY0jJ5I+mKNA9yuZOuKS7xyW0zkLGGooqwpgosTTBbkNqBRsRi3To7H7g5TKBVAmxntkpq7ddjsW7tx4Bb0KYEzM01xRY0GVHGiUDHyHk2oqAGHQdwZAjtj8GzNXZs60ch58BCbLzwPNdFaJQ6AdvJINIC2slheKyKoetVRFYOsXQR02EojwgZUaZSF3nWkTHGYl2bnl7crTYmQN8daQgui3RtPNBt3DX6PTK/P+b3z7iZG2/xWj1EFCloBePRQ7qAcddZYiHpIPkNS+tcJpVleWECTCAhICnfHHnGUUEyY2/StRLDtSV8LfCToSTC47oPOHEFcFzksxlYFk3wJmId7SPZVkBKy0RxaGFBBD4+1j8B7RTM9DJNClMBM0q1YikKg1XQnG6FT0UmsKEJpB52qd25oTvTpo1nsa5NB5a7tfYE6FYljmJT9h4yuXGhKq9QsRHjapVZ9PWUUMw7mBm5ACgfhw4MQqu6KTZBNyqB7yMIQmRzBbhOxoQjBMrDyEQN16dDVLVlMvoI26iAkIpCYSWZVCzTrf0pwC1gArdMQCRxgGZZagb0lnfMGzKBFSdgfOtMfiv6XUr/GhkhotcWLOkmAoOmG/4kF1ZD22u0Lg2fTQU68h7iyacVHzo+wIYiYCZmYwXLtkw1Vworl1Kb4mWTczUcHRe4a2seP7oioCpTEK6HQiFr7FDjgac14piqLQO2Q1EZtB+K5pDYlanjgWINNS2hjB2bhKZLRaIdHZntzA11snBjmcBNBLi4xcY4JVis2xjjxK3cgAToS1CRWGdT+EBiFOVzGVSrc5A6giM1ivkM+rqLePPXx1Aq5nD44B7UK9PIOAJxHECT+CYlstkClCbDKI9roz6ujpdR0x5ix0NsU8ruwCTuNiG2KgmJ1bA3IDVuMhNgAvRdQTddlEcovZliDzs+LzYOgUSsS4S6uFEoQsOkhoANrQVpBUnRCKkA452T5F1NJLpkewq7W/ibiHq8MAEmsEDAktIUInMcG2EUGY85x7YQ+FUzKXyp6uBkuYCaEohmrsPKl5DPeojjEJYJ/khEcrIzLdsG6XYQDh4vVtAnqvBFBrHrIRIxlAiTFC4mPzJ5f5ONyd6ufD4ygY1JgO4vLfO7rJQyD7Yz1+dIsli3PseFW9UGBCjZb6xi2GmibCFQLBYwVy7D0lQRD+jM2dBhFdeGh5B1LOzc3otS3jZGFs16QlqwnCxiZSFSDs5fq2G6KhEqyiviJPIc3cAYjwPK79PwPDCznq3m92FvhTY43bgLbUNAQ9JdFDQc24G06MbLR6yWECrMdd5wv2ub/nNH2oEACc2J8a9BebVIeqNQu+RmgG70G+dtI6frQsjrgliXcEjyaDWHw7YDH+4DE7gTBCzbQRhROhVhCrc4rgvXdVGtlvGLqSyuVzR8ynccBsioMmrKRbGQhSWT6A1zhTWKS0SRNvmR39NZxw6X8iHbUNKGKVUmExszsTPTyHR61qpYx3bmnRhv3gcTuDMESKija1+Y7wwKlfd9f3FEVlrtie3MO4P9FvfCYt0tguPNmMCyBGjGUyflH6jOHd1u5PJFzJUr8Bwg58SIKhO4dvkc+gYGsH/vToi4CqlqKGRtaKUgbQ/ayiGIHVR8gdNXKwhkcdlDpzc5ra3IRlRrnHgtJrAaBCh3kILWCo6T3HiR10O5PLf44Pqd3CytRtv5GEyg8evTyLuYiAGNkNZGdXRmxASYwB0iYLzhArgm70poQlmFtDFdi/Cj0SyEClGpVjBT9dHVVTLhsUKTt2sMhyozk/lHee9ImNMWdnlzuKdDIRJeiw1sdbKI7cwWgfJqTGAVCFC8V2yKPrmuB8eEwAOVSnkJO5McP1q9zleh6ZvwECzWbcJB5y6vDgEtyBxSoJpZpmBErOB4GROyEAY1dBdsCH8GQW0ag3t2ozw7gc6Ci4HuPFyHPBEE6qFAPbJR9iUC7eLNK7MIkFmdDvBRmAATWAMC5FkH45UUhoFJwk95L1Nj6oYGGbGOjag1GCQ+ZAsEmgulNIt2LWzKqzABJtACAUVCm47mxbqkSISDYxM2Xp0UuK83wqsjMWZjG4PdNgK/jlzWgWdT+FtSAZZCX/1Im8nhx7sr6JIhSXktHJ1XYQJMYGMSSOzMOI5MXnRayM607SXSJ7GdueZDzGLdmg8BN6BdCSjKB0KhbCTWaWXEOm2RgUTVuwIUMwLB3Cgqs6Po7+tCb3cRW3o7ENXnoFUEIR3AKSCWBQxdn8PEbABfudCy1RnPdiXL/WIC7UyAwgVjYzRRPiFK/k2edUvmEuEw2HY+ETZ835Iqk+QlSjkYLfOcFybABO4cgdh4rSo4QkPEcVLVVVqm+NjPhgX6CxpXJsqY9IFcLouM5yDjWYij0ERvCMpZZXnIIEY9BPZ5s9jX5ZopZl6YABNoTwJJ0bKkMA0VQiRb0xRDvHnhMNh1cQKwWLcuhoEb0Y4ESKwj7zqLqr+asANTRwuW40CrECKqwEMdlZnr2L1rC7Zv64UrIyi/AsehwFkHtdjFyXPXUQk9VCMHXqbAVV7b8WThPjGBGwhQPhFhCsxQ3stU7FgMqdV8QYyXCawuAVNMgrzLYwq1EchkMqjX66vbCD4aE2hzAiTWUe45sjFpUpiKskjbMZVhT0+GGKpITAcaFT9AqbNgxDpoynaszToQtqn8mglmcHdHjJ6cDWm5bU6Nu8cEmADlgSU7My0uwXbm+j0nWKxbv2PDLdvgBG4U6yjRtkSsBWKtkfUcSF1DwVGoTI+gXp+C1AHuu/sAsjalEKH1HCi3E7/69RC024tq7MCxbECbMnrLLmkIUrIiVaOl3EH0vFFvr5GzmzOJLIuSV2ACq0yg+apMRA/KYbd44RDYVR4YPlyLBNLfH/L0oRn7TMbD2FwdBZt/cVpEyKsxgWUJGLGOirjEVA6CJoilKRJBAa6UTuWVMYnxusRseQ62CBAIF50d+UYlWPLCc9DhOXgiewnwehFoB1SqOS0+8XYNSLy9E9tyKTuzkaqy6fNlu8MrMAEmsGoEFn6LFwo/sZ25avjfwYFYrHsHsHhVJvBOCBixDqIx40lfigKxsAAhjY+dpWrIO5QZpI7ODgdT48O4+9AeeDJGFEXI5ksYGq/h9KUpiNwWVEIbklyVqfprS0vi1kyeDWRM2TaFIVE7yLhKHyQMcrhDSzh5JSbABJgAE2iZgAm1MVF5EnU4CMNwkViXhOMsFKG4cZKp5UPxikxgUxJY8KxTkGTXQVLaeEia2FUBXp8Efj3rICsjaCpGEdZRyGeMWEf5UIXtoscK8GB2FF7XTkzPhXBNpdjl7Uy6dtOKkmmIe3O4e/oeXeJsZ27K05M7zQSYwB0gwGLdHYDIu2ACSxEw9V8FTGhCGp5gxDppQ8WBqfyas0JkHYWOvI25qREc3r8LGYtMLYVI26jEHt68WsaU7yKUeRO6QOEOrS3K5CHIZLJGqAv8AI7rmPwEURw18gcZRZGT1LcGlNdiAkyACTCBFgjcegXYhst3C8fgVZjAZieg0jBYRUlWtEm1oijfMUVyhDXUQx8/Hs2hRrPHQsLSPopGrEtEclo/UBY+2jsOaeUQIQMLkZkYXm4hzznKr0rXejabNavTRDPlW6W/ZGcmgj1d0+wFvhxP/pwJMAEmsBQBFuv4vGACK0QgEesaOetMUIIkEwiRmWUECh7g6DpEWEFldhxBdRoHBregv4uSANuQdhazoYXLKSbSYAAAIABJREFUYz7Gaw585CCUAmWzW24xYREWhc5peJ5nEtT7vj9vTKV5hMiAkiQgsiG1HFL+nAkwASbABFokQL89ad46IwpQMvs0Lq5pH+xJ1yJQXo0JLEFAmUgNDatJrIs02ZqAawnkPYUfXARm6iGm6yGyIoSXy8N1LdiWhBY2PKHwZF8ZkbIRaC8pVtGCWGeRjYnkuqaclHSNB0Ewb2em1zylgBHgyuV8AjMBJsAEboUAi3W3Qo23YQItEKAZSxLBTOJfE3qahMHGVA1WU34R34h1eUcj50p05m1ofwa2rsC1Bap+iEAWUFY5TAUZxHYRkZ8kBl5uMfOrUhuvOt+vJ2G12awxpG4MO6Ik9jzruRxP/pwJrC6BVr0Qlv8uWN1289GYQEJg4Ub97c/lmz3wUpGPOTIBJrA8ASUsCKq2rJMwWBLvFBWNMGJ5DFvVcHJKYiJw0JcHxn2JIPRhiRiWFKhFArORjft7FPZ3aETIGqGO9rncolQE17PhOA6q1aoR7WhymO3M5cjx50xgPRBgO3M9jEIrbWCxrhVKvA4TuCUCNOsoIHVsZDtTKJvEOi2gdAQd1VEquNi3uwNXL1xHf08HRDyH/u4c6rUZSNvG5eFJvHl1BrW4gFL/ICCTmrLpkmTCS8Q2imowz82bJNfFJl8dedXRI8kfcqO3A02e0qzn2nnWNf9YLGUcLvf5LQ0Mb8QE1jkBNqLW+QBx81okkE4O0epv5VlHn6XrsVjXIlhejQk0CkpQUmIS65IA8mRSmCq9KhUCsY8Zu4SrdQvVcg3jkQcpYniORBj6EJaNA2IIZ2ZcPFry0dG7HdKEyC7YY7TPRlmyRXZmrENz7ZKNSdd3mqdu3quWomBNcTO2M/mEZQLriwDbmetrPN66NSzWbZSR4nZuUAKLQ1Yp0S7ljiPzR6vIPDryFjoLLq5cHsKWgRKq1UmEURV9/dswW9YYGw/hBx6snANtUYADCX5pYm4JoSWkIi++5DkF3SoR36DBUQRSC5Old4xzasA1G2+Ld24hjhRsJ5EzyeMwLSVOjddaAtQno0e2mqvvjnWBd8QE1g2B5hshSbmHLOOv21QsJnn+VqLIuukIN4QJMAEmwATuEIEbhbV0p5ZlGzuTjL7hssKJSYmujMLeEnDq2hyuREXsy01hsKThyw7koxoKiiZ5s1BODFiJXJf8plDFWbItKa1LYmtKLRGLGFreOMm6mnZm+ntHQmE6Mb0YKhmPSaE1x0miWpJauaZzAMWqGDszqaqLlgu43aHh490wgXVE4AY7UyZ25kKhGJoASO5pl5p4W0fdaLumsFjXdkPKHVpfBG4U68i4IKOBEvCSWBerGNAxVFhB1nOQy7joLLqolCexbWsP3IyHcjnEG29cQS7Xi0hmEdCMKbnEkZddGsGqKMcIIDUZUcYKQUR5R4SYn/Gkd+nYq7XQlzr1k/6+lbeEEBaiiHKeUNgujMdh2mYS6Sh0mMJ0Tca/m4zC1eoHH4cJrAcCJreXMvIcSKyjCpuJNrcg0jV7Ma2HNnMbmAATYAJMYCUJLBbrUjuP7C/6TbhWAV4ac/DMwHUU81nEloufXnPx6EAZL033YC60EFRruMubwv1bOlGNJCIzuatAZWMTAS61MSlwgyaGgdhMCi941aU38KtlZ6a/dyRMxnFiOy4t1qViXsJKU73chm0MbZnfURULCKqC2yi8sZIjxvtmAuuZQLMITkJ4s9c725hrM3Is1q0Ndz7qpiGw2LMuTahNIhYZGZ5nIw7LUFGEvq4ulDoyuHLpPCzho6urgFKphDOnLyDjlVCNOhGKHLRR5si7LjYPY2SQMUW56jQZIwJUJWztwlupiEbyJU+GWy6XRb2eFLhoXshIovUSA4qMreRTYpMUvkgEu6QfyxfW2DSnFXd00xOg7xG6tppDkEjES73tNj0gBsAEmAATaHsCi8W6VLRKvWBItHNsYM73UfYFztZK2J7zUS3P4Nh0BltLHmbrEd5fHMH2fAY+ehDBoflSY3rFFAEikknVxM7USX48embCW9dmSUNt04JphUIO5XJ1UWPIGci2yZZUZkLYsigtDE1cJx6DqWCXbLh8rr616S0flQmsPgG6xsIwnHf6uDncffVbtDmPyGLd5hx37vWqEVgsMBkhqknIovnJXNaCRWEGsUTGsiB1HZ4TYqCvgIwncOH8eXhOHpOVAupx0chWwqG6sAoRGR3SBMYaI4oeRvCiOIabcgElwtjKL81Jw6m/ZERVq/VFByahITGcosZsZ2IskccdCXlGzJsX7diIWvmR4yNsJAJLeRLwzOdGGkFuKxNgAkzgdggsFutSka7Zzvz5pIPdHcDZaQcjNQuPdEe4q1TBlmKM5yb6cHGiirl6hC8MTgNxCUHsApY0j4gmhcmuJLGuYWOSvalNubMFz5u0F6sVItcsStLzjo48Zmcrb2FnUiRL2PiMvAGTSeDEO53iXMheptdsZ97O2cjbth+BZu+6tHd8nazuOLNYt7q8+WibjsDS3mBpXgDjim8J+PUZSG2hI1cCohiFjEDkz+DAvj7oeA4zk2PYtnU7rk1KjM0IVGp1cuQ3lb9MBo7G7GYq1BmxziT1pZnD5GHea+QbWOlhoC93qghGVcKacyDcfFzjZQjKUweUSgW4LlCuhAj8AEEQIY5pNtdqCHatJkNd6d7x/pnA6hNoDiVfylBKr3M2olZ/bPiITIAJMIG1IbB0zrrmm2r6bRgLBH58OcbnB0OMRF3osiNsdWv4ytUsdCYDXZ9FCInHdnrY64bQgUI9CJKiaI1IDZoKTqStRNAyE6qN/FXk1d34eFXszNSuJJvWdd35dCtLjQEJcyTUua6D7u6ssY3L5TrCIEIYRiCzmHJJJ4IdL0xg8xJYZGcmKSvnF7Yz1+bcYLFubbjzUTcNgRZCNymhrQqMK76lXXgW5a6TyNh1dOQBzwoxNzuKvXsGMRfYGB6vYnxyBpGyEQsHmh6Ud6ORAJi+bJO8uet/hpBCESzKiSKBSqVsvOy6u7tM+6vVqjGiSKxTMc2EsiG1aS4b7igTYAJMgAkwASawDIG3F+vSjcsx2ZkRilZiZ05HDvaVgH+8HmFKu5itVBFqgWw2i+0FiQeKU0C9AiUcxHCgKCzWRDkIQCV1Z02Zhg0wh0r57ByX8idHqFTmTFqWru4u1Gs+arW6CYU16VZMkYnViT7h05oJMAEm0CoBFutaJcXrMYFbItCKWEfTkxFUJBCHAjrSsGQES9Swc1sJhaxG7JexdesAYmmh7EcIlYV6oDE6VkU9BCw7iyCIoaLkeKaiqvG5W98LeeCFYWDyiVi2RK1Whe/X4XkZuK4HRVOglMzYclZltnZ90+LWMQEmwASYABNgAkwgJdCaWGdCWHWE4TkHMzWJ12ccSKlQckJ0d+cwUg4RKYFMNmMSquRshU/sBUp2jAsjFRS8DGJF9loMHSfFy6iqGWWuW+9LYmf6RrCjZpNgRx55ZGfatoOYJoNpstukX1n/k9zrnTe3jwkwgTtLgMW6O8uT98YEbiKwvCFjap2qGFLY0IpEKargSjOA48i4MSpz4xBRiFwmC21puNkcCsUu+JFE3RcQlgelE68zU3nehL1SzrqNYHQkIbraFMqITJhCFIWmGEXGywKNPCJkbCUJgXlhAkyACTABJsAEmAATSAJRl7f1BFV2JRlOU8iohet1gVFfw1UzuFixMFqJsdudhZPJYiYAAruAGjLodSI8vcXHdT+DnC2QtyhLXTIhnNZWXf+jQEIcpYGJTN49sjNnZ2eMUOc6mfkiZokturzNvv77yy1kAkygnQiwWNdOo8l9WYcElv/hJ5Mn47rQNGsZCQQRVXgM4YdzsK0YQsdwpUSt6sNzHVi2DUgHkZKQTg6O45ncG1QRVtJMpwqhqGKXdNYhjxublIQeUK4TyltHJCIzs2lZFPpKBqFtPo9VbCqR8cIEmAATYAJMgAkwASZABFoT6ywBuDZNBksEkUAYkXAV4th4hItVGx22wv2dNXSoMrI5D6OBh37KnawkvGzReJ+Z7CpSg4Q/slGNbGdCY9fzQgJcGqurTNoVyl9HNqZJGUN2tKSJcmEmjAXNePPCBJgAE1hHBFisW0eDwU1pRwLLC0zGjIjJa8yGJk8yYUGQziYj+H7FZPG1YcNzMjQpmLjsU1iologoTNRUeCUDI4CgFMEU7kCFJ4y33TpPKKItk4suikMjxlHOOsovQpEI1AchbAhTbYyS17FnXTteIdwnJsAEmAATYAJM4FYItCbWCTKqyF6EDQULwpIQtsZMEGCmFqAaStRiFw/3SehYJUUXLBeUWYUsr6QiZAxostUiY2dS5APta30vyYSwkGRbkkiXtFaR4KgonFcmUS2NSWPyPuSFCTABJrCeCLBYt55Gg9uySQk019hqlJOncAVJOh3lbCOjgtCIJK+GEeASEU6bKq/pTCCtRPtqVOoywQrrfWkWE5ea0Vzu86R/zXlGyKi8+b31ToHbxwSYABNgAkyACTCBlSHwdnZmIlyVQ4EiBW6QDWW80UTyx9ibi+3MZI/rfELYwFzOjkw/f3uvOrYzV+bM5L0yASbw9gRYrOMzhAmsYwKUQ4MMp/QRhiEXWnjL8Upy9aULJwpexyc2N40JMAEmwASYABNYcwLGu0xSIS+KdJCo1+tr3qb12gBTWKNpYTtzvY4Ut4sJtA8BFuvaZyy5J21GwLZs46ofx5TDjjzsACGTggy8JASIS1JQY+FBVb7Sz5gTE2ACTIAJMAEmwASYwGICJj+worDX5EGRG9LaCFEZqz+aadQG2ZtsZ64+fz4iE9isBFis26wjz/1e9wTSGbtUiEoqolJiX06Amw5es1hH7yXVvBphwMxp3Z/j3EAmwASYABNgAkxgbQg025lkY5INRRPEvCwmkNri9AnbmXyGMAEmsFoEWKxbLdJ8HCbwDgmYhL5KJ4lwjfBEIbHsVbccxtTzkEXN5Ujx50yACTABJsAEmMBmJdA8CXzz5OdmZdJKv9nObIUSr8MEmMCdIMBi3Z2gyPtgAitCoDmp74ocgHfKBJgAE2ACTIAJMAEmsCkJsJ25KYedO80EmMCGIcBi3YYZKm4oE2ACTIAJMAEmwASYABNgAkyACTABJsAEmEC7E2Cxrt1HmPvHBJgAE2ACTIAJMAEmwASYABNgAkyACTABJrBhCLBYt2GGihvKBJgAE2ACTIAJMAEmwASYABNgAkyACTABJtDuBFisa/cR5v4xASbABJgAE2ACTIAJMAEmwASYABNgAkyACWwYAizWbZih4oYyASbABJgAE2ACTIAJMAEmwASYABNgAkyACbQ7ARbr2n2EuX9MgAkwASbABJgAE2ACTIAJMAEmwASYABNgAhuGAIt1G2aouKFMgAkwASbABJgAE2ACTIAJMAEmwASYABNgAu1OgMW6dh9h7h8TYAJMgAkwASbABJgAE2ACTIAJMAEmwASYwIYhwGLdhhkqbigTYAJMgAkwASbABJgAE2ACTIAJMAEmwASYQLsTYLGu3UeY+8cEmAATYAJMgAkwASbABJgAE2ACTIAJMAEmsGEIsFi3YYaKG8oEVoaAEAJaa/OgRUo5/7zVI9I+aDt60PMgCFrdlNdjAkyACTABJsAEmAATaFMCzXYmPU9fv5PuNtuZtF0Yhu9kc16XCTABJrAhCbBYtyGHjRvNBO4cARLpyAhKl5tfL3ekVOSj9VLRz7Ks5Tbjz5kAE2ACTIAJMAEmwATanMAdszM1oLEwsdzm2Lh7TIAJMAGwWMcnARPY5ATS2crmmU+l1Canwt1nAkyACTABJsAEmAATuF0CadRFamcqRdEcbGfeLlfengkwgfYnsKZi3WNf/9w84e8+8x7U5ZB5XRAfRgeeaX/63EMmsA4IpJ5xzWEJzZ52yzUxXbc5lPadbL/c/vlzJsAEmAATYAJMgAkwgY1J4HbszJsjP5r3tTFpcKuZABNgAq0TWFOx7iN/fv98S//6D34Xc/IF87pL/LER68Yvv4Zi7y54uU7MjV82n9HfbYff13oPG2vSdn51Br277jHv0POJxv7dXCeC6ow5Fi9MoF0ICFBoK4ULUNBAEjaQLslnjYdYCF+91VwiaYhDs3DXLhy5H0yACTABJsAEmAATYAI3EnhrO5M+SdOrCGNuphO6t2Rnkgnb2N2t5LvjcWMCTIAJbFQC61qsu3Dse4brngc+geE3fmaek6BGD3pNf0l0IzGPBDcS5EiMSz9rfu/Ec/8TvTvfBb82i22H3mvEOSPgNV7Tvum9VNCjv/Q6PeZGHWBud7sRuFF0W6p3lH5OaAloKvZAMl1kHkrHsG0b0GQ1WY2HgBLxIjHvrakt5LZrN7LcHybABJgAE2ACTIAJbG4CrdqZVmJrkg0pyMaMAChYFtmZElCJnUl7U4I+a2VhG7MVSrwOE2ACm4fAmop1LwxfmCf9271/Adty5l9ftv4tSKzzsh03jAaJa0ZA69lpxDpaZ/uh9xrhLRXv5iaGjMBHn5Ewd4Pod/pF8xmtPz70utmXEfGqM+Y1PSfx7+rpF+f3eyuefJvnFOKeri6BxFNuqaW50IOANEaUoHWlggYZUwqu44KKvupIQCkBpQFhPl/eOJv3xFvdDvPRmAATYAJMgAkwASbABFaFQIt2praM9xxNCieCXQwIAce2QenoVCygyc6k1HQW/dOKnSlXpYd8kNUjEPg1XD5/CqXufvT0b5+vBDw3M5Hcz3f2oF4tw69X0dndjzgKMTE6jJ7+bbAdF3EcQcURHDcDrRSqlVmkebWzuYJZ563uiWqVObM9LV4mC9fLttxx2nbowhsY2D6Izq4+sx3dZ91Ku2lbv1aF7bpGzCYmQkqoODZtupXUQcTi6qUz6O7bhmy+OL8P2veVC6fRM7B9vt0td3qJFc29pdYIgjpcN2PavdxCm0xPVzA7W8W2bV1wHHt+E3p/cmIOO3b2wnUX3n+7fd68P5uKGJqq0m/fEtrOtD0iZxUJS0oEQQRLClh2a4UQtdKo1QNz70xLxrNb3nY5Tq1+vqZi3WevxfPtPNv3J9ivv2JeH7f+Pd6UfzQvtpFX3L0f/hcmbJXEOhLwyGuORLVUYKO/JODRe7TQaxLgjFfe6RfNeyTc0fNUrEtDa2lftJDIl65jvkB6dhrvOhbrWj2deL2VJ9CaEUXtIMGOwgYsS5ofNikF6r5vjCsppPnCXfiBaMWISkNnV76XfAQmwASYABNgAkyACTCB1SbQmp2ZhrmmxSMUKXQCCIKAposhpWVsTBO22pJQR/1cXghYbRp8vFsnMDM1hgtvHMWhPf3wLI3hyTp2HHocl8/9GmFlAt0FC9VA4/LwGO49stfcl/zy2Ek8+YH34tTxl3H3o8/ipZ/+PbK2wvs/8mlMzoZwdBn/+P0v4YmnPoHege0YmaxC2HlEUYAoimA7DqIwhOt6yFo+jr30A+zeewCD+45gdNpfel0vk3iENpaRK+cxO34Fu7fkEUcBKroDfTvvNu1WtQmUChZmqhrj4+O45/BelH2NU6fewJPvfy9OHH0ZRx55Bq+8+EMUPI0Hn3gGtUDje3/9Z7j/gXdj15H34Ztf+i945NHHkMsVsGXnQVyfqsL1MkaojI2AlzHiHomRdF2lz0mdqtcq5vOh86fgTw+hMyex/cCDiN0+zE6P47VXnsezv/kx/PrYPyHXfxheccD0yrIdREFg9mdZljlOJps3YlatWjbHCkN//vgkoHqZHIaH3kTsz6Gr1Imdu/diYi7Rbmh/aXtpPwtpkICzZ4fR2+mit2hhdLKGQk8PMlkPFy6MQqgA739wG37y0gVs2b0dtkPivobrOaYtdT9ExnMQK4U4UkZkm5yqIKxW8J539eGlX17BTB04uL8fXsZDECkjBvqN7YhR4IewXQujIzOIwwDnzl3HkUP92LZzK3743HE8dP929Pb3YHrOh5dxzPHTY90s4tFnnhXjn146g0cfHkRPVx4jUwG0sBFGsdlWSJqY0LBsmezHtUDeMEEYI5NxlxUVl7vC1rVYl3rL0d9UUCPxLA1vJU+6NNdcGrba/JkR4Bqhsem+KA8ehcrS+ul7KaR03+lrEgdpf2meu+Vg8udMYOUJLGFE3ZTLg9pAhpFSEXK5PLKZDMplH349NIKdMLaQgpDafIHEMc2atNJyFutaocTrMAEmwASYABNgAkxgYxJYbGemeYmpP+lNOaVWoZvrYkcHLGlhdrZmblQTO5PsS/K4a9iZUUtGJot1G/OEectWD188hT5vBrv37Ifjurh6+Ry6th3BWDWDxw9l8I1vfgc9nVmUuvuwddsOnDh+DE9/6EMYHR3Fj3/0Ixy5624cPzOCff0S9z/yQRy7UEdXwcLPvvcX+O3PPou/+cYPsffAu3Dx/GlcvHQFBw8ewMnjP8e73v0E4qCC9z39DI69+F28+96D+IcXjr7tuvc89kkjqtEy/OZR9OXrOHjkPuNNd+70CfTvf5yCvHH3Dhdf/fq30FfKob+/D9nSNlw8cxyPPfE0JsZG8dLPfoLd+45geGQMA53kKPQBXB4PceYX38KWDmDX3U/g+R98Cx/5wEN4+RfHYGU6UezZjcnRIVy+fAl79uzDzPQk9h95AMOXzxiB8siRwwiqUxi6Nomdg/sxOXwa3QO7sL2kMTc7g3vvfxBXq114/fhRvHt/EYMH7kYQaYwNvYGXXr2ArGejWo9w7o3juP/Bh/HmG8dx4K4HjRfsqTPnce+995pjEcNDhw4aEa536yAunT6G7XvvxtZOhVMnT2LHnkM4f2UanQUHs5UI1y6dwsEj9xhHqf7BpA5BrRZABmVkLGUEtZnZOioVH3OiiDMnL+L3PnkAM77A+NgMrl6dxtE3xnHkwADdleLytTncfaAXIyPTuDI8i4P7+zA6Nofd+7Zh6PR5FEtFfPC9u3H0+FXcc2gAX/72SRw6uBVjkxXs3tlttputa+ze1mG893LFAgb7BC5dnUMhI7B991a88NI5fOix7Xj59QkMDJRw6fIExierOLivDzOzVew9sBOSUkY1LXTOvfLyG/jsxw7im89fxK5d3Ri6MmXaOLirG9dGptDf34nTZ0Zw113bUavWMTUX4+4DPSaCrdDddVtX9pqKdf9xeqFs918W/jWyomo6My7eYzzr1nJJc+SxV91ajgIfezGBpYwo4w1sFprhpAcZSGFEXnQStuUh8GPY0m6Um6DZTwpXiEABsBKUV6SVPCEs1vEZyQSYABNgAkyACTCB9iXw1mIdCXWpJx2FvQahD8fyyNI0dqZjO1CapovJxkxCY+mVpDzJ8wUn3o4ce9a103lVH3sDlppDMZ/DuSsTKOZcPPzwIzg1rPGLn30P+/fswD17ezBbrqHYsw0nXzuGw4fvwhe/8h388999Fv/7f/xnZDIU/hrjj//ln+LsWCKiHP3R/8OnPvk0Xjl6Cr/16d/AX/zfP0dQq+Bzn/stfPPb38XvfP6zeP4nL+CpD/8m/u5r38A9h3bg7MXry677q/N1s//KtWOwVA3FjhJGxstwZYiHH38SJ4d80+53HdyJfTu6Ua/XULUGMDv8OkpbDuJ73/8+/uj3n8V/+7P/hEI+a0JwP/uHf4KxqoeLr/4AuwbymJipwMvksX2ghFePHYXjOPjM537PiGvf+fqX8OSTT+L1k6fx4Y9+wvTr8OHD+OmPf4gDR+6H0DGe/dRn8PVvfhu9pRx6evtwfXQM9933AC7O5HHtwgls7dSweu/H6Pg0jr/yI/zBZ5/G8OgkXvvVz9DX14+77jqCSqWK7Tt24tvf/hYG+gfw9Ec+Ps/wC1/4ffzTz3+J4SsXcebseXzmM5+GZXs48eqvUCp14pHHn8CVa5M48csXsGP7FuMZeOXSGey+96MYm43hBxEcfwZxFAO2jTBU2NabRbazEyeOX8TjD+3A2VHgytAYur0QB3Z3Il8s4Gc/P48z5yewb7AbUgj4foRPf/QQvvHcWbz7vh0Y6M2hI2vhq98/g2ok8YknduL5F87jkx/ci//1xaMY3NUFpTRGRuewpa8I8kPZv6cHxZyN80Mz6Co4Rvj0PBu7tuTw5qUpTM34mJ2rY//uLnz4/fvw/EuXsGewG9fKi0OrT756Br/x5CD+z98ex+F9PfNt/K2PH8a3njuDp9+3B8+/eAEfe3I/fnF8GB3FDJ5/4Rw+/vQhzKJ4W5f1mop1t9Vy3pgJbEoCSxtRqUuzcQG3bVNMQlgKlrAgKMmvEuY5uT07noNaUIXjWcjkMtCxQBjECMPQzCC9de4EFus25SnHnWYCTIAJMAEmwAQ2CYHFdqaxHR3H2Im0GJtTB5AWBa7aEEqaB80IkwdVGAeINYWiSRQ7O1CvhGbbMEzyh5Hg15xneQEsi3XtdJJ1ej6GTr0Ez3UwNT2De+57N7ZsH8TffOtHOPHiN3HXgV049MBTuHrxJLSWuOueB/Ddr38JuVwW+/btx+MffBa9uTqOHT2G9z35NI5d8DFVjo1Y94V/9ml8/wfPwcvmMT1bRU5WjOj0la99F1/43c/iW9//R3z+c5/G337l63jswSP4+S+Ovu26dx8aNN5ppZ4BdDuzOHfyFdOOqakpPPr4++EVevH17/0YJ1/+Fg7u3YnBe57C3MgbGJtVeOqJh/DFv/or9JTy2L5rnxHULFXB8ePHcM9DT+GX5+pGrHvo/iN47u+/jQ9+6OOoVqs4c+oEtm/biqm5AENjNeRkGc88+2n8w3NJvyany+gpAJabN4Kh4xVQqVZx/M0JfP4Tj5pT5c0LQxgYGIBfuBt5O8CrP/kidHYrLl4awkefegRD50/i8oTGw/fshgprGNh5AF//6pexe89B7Dt4BJNXT8NHdp7hxz/5LP7yy1/DwT3bcPL1V/HxT3wCZ86ew9TUNB5+z0M4euxVXBzX+MCDg4iCGuzSXtQnzqGqi8hveZcJrc3Gs5ieriUO0lkPAAAHXElEQVTFZeIY73tkD4YmIviVCl755QX4MouoXsfHn9iBv//JOWSLRTxybz+uXZsyOeHmKgFq9RAffOIAvv3cGXzgkZ34zo/Pw83m4CDAtv4CerqyOHNuAr/5kcP46csXjChH23WVPISBxthEFe+6ayvOnh9HLCTu3teDH790Hu9/dA8q1QDHfz2CA4OdOH1uwoSxdpYKKFdj/O6zh/HKm8Giy5DEut/++AH87JdX5o/V3MaPvH8vnn/xPJ5+Yj9e/tUQqlUf/d05dHV6qGd6b+uyZrHutvDxxkxgtQm8dS4RagkZP8YAkhqSCkfEGjaZUhT7qhQs20YQhegb6DR5Iqr1KihRZxwLUA7WNGnr0kYUi3WrPdp8PCbABJgAE2ACTIAJrB6B1uxMaSUedEIBNizYlJtOayPkkQ3a2V3E1FwNli2gIo04BqKIUrQsRFUt7hOLdas3zqtzpHt3e8h5JM4ClgRev+yb0MBHDmRMov8w1piuKBQylEcbiGKNrrwFP9KYJGHufB137fTgWMDxi75p9K5eB3sHHFwcCzHY5yBSdF4Bri1wdTLC9m4b56+H2NJlY2QqamldWbsCJ9OBsxNZ2JbAfbs981dSm5Q2QmFXXuLdezOm/fVAm/epT6RKxQomRJc85K5Ohjh1JcDDB7Lm+BQGS22m9liNQCby/Mo4C0USKCWRZQmEkcbwVLSoX8TJCN1CIG4cl9pR9TVKeWm4kmfbA3sy5jXthzYxd24Cpi/E9uSp0zh39jQ+/9lPmbb6oUbWFTcwvDYVYXuPjZqvzbgE1DYJNLT2+eMT77PXQsP31RMnsWX7brwxIrClZGOw3zFjTuM2PhfjjauB2Re1j74nHFvg+OlxEw77gcf2mb5V/IXzgLal9k5XleFOfXUsAVvC5M2jvIE05sSCBNy+Ttv0k/pE7aLPynWFjpw0Y0X0mtlTn+kYtO6Xv3ECn3z6oMmBN1ONceJScp41L+k5d306mj9WcxtLOWlY0kLnRWeOcnYme/jHXyeRo7e6sFh3q+R4OyawJgSWNqJo1pMMJPKqo9lL+sIXQkGoGFLT3wgSCl1dRRQ68jh/aRxuNo9yrY6QcowIaz6Elj3r1mRg+aBMgAkwASbABJgAE1hjAovtTLIL08gNem5sTptKTCR2pqViE6JHN8M7dvagFmq8eX4EHV3dmC3TjSoJMdLYqWnRiaU7yWLdGg/+pj18T9HCti4br11eLNS0ExQKzb1vlw3PyyAN+70T/dvRY6OYkXjtUg1/+qd/1fIuv/xnn8JXvncKX/vB6Za3udMr/qs/fA/uPdyHP/4338N/+HfPoNTbbYRCWi6cu47/+t9/cMuHfOjdu/E7v/fkLW9PG7JYd1v4eGMmsNoEljaiqBVkPKVGELkdW4JCXyN4tkIx56CzmEUYBXjt9bMo9WxBqB1YThZBFJnt0jwktC/2rFvtceXjMQEmwASYABNgAkxgrQkstjPJPiSPuHRi2ERxKA1bkMdNhIwNlIoeioUMhq9dx8joFDq7B+BHEm62gFq9nkwIU5RHw9uEw2DXepz5+EyACWwEAizWbYRR4jYygXkCS+ess23L5AKhv8WOAvxaAB2F6OrIYKDHQcbVphrs9eujyBe7UQ9jjE4E8EMBJ+OZUt5kiKVhtEvPfHIYLJ+ITIAJMAEmwASYABNoXwJL2JlpGpXARz6fRzbroVquGbGutyuLvm7LRG9UyjWMjY2jo6sffqQwNhFiaq6KYmcndMPOTGxNynu3lBcde9a173nFPWMCTOBWCLBYdyvUeBsmsEYEdGNKUoKeKQhNuemoVHYF3T3dCOMQmayDyfFxdGYtbOkvob8/h5defA1dXX0oV33kiyXUQh9TsxqZXB4qpoLZyfLWIbBr1GE+LBNYYwKNLCFLFkym64+uw9aXVqout763lVnznbYxIUQLFZU2gVGUXMR8n0jEWkMJqlJN7r8KjiVB3186pkqBIklATH/psJpWSo+ffNsRY5MQxuxQ0//JscyR0s/Sb8bG64Vd3FSBcP6brrGP5HjJ1u9kLBf6/HZjQP2mPjYOlnShcb4k7zY4aQGpqMpd41wynUxyrCTto3Y2bmKpkvc7OudW5izhvTIBJtCeBOg7i76CUhuT/joOTQgHyBfyiFSIfDGHmbFR5Fxg394+8y318j+9jq3bdmK2UkOu0ImKX0OlZsPN5KCipLBE8nX4Tn9j2pMz94oJpAQa1s5iO9Nch+/ENtko19Y7aediG5OsI52a3kKYfHZaysRmVDFcyptpvH8X7MyYvnyWtDNTu7IVO3Nhnfmz17zV3J8Fx5ZkXBPbLbFZqdGt2Y/N6/3Wox3zh/vON7+G33j2M3f04hF6aT/nO3oQ3hkTYAJMgAkwASbABJgAE2ACTIAJMAEmwASYABNoNwIs1rXbiHJ/mAATYAJMgAkwASbABJgAE2ACTIAJMAEmwAQ2LAEW6zbs0HHDmQATYAJMgAkwASbABJgAE2ACTIAJMAEmwATajcBKiHX/H4+QoEemMJ8bAAAAAElFTkSuQmCC&quot;"/>
    <we:property name="snapshotAltText" value="&quot;BigDataProject, Страница 1&quot;"/>
    <we:property name="snapshotLastRefreshTime" value="&quot;16.06.24, 21:19&quot;"/>
    <we:property name="snapshotTimestamp" value="&quot;1718617490599&quot;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22D5D5D5-0ACB-4685-91AE-4DB5FFCE7354}">
  <we:reference id="wa200003233" version="2.0.0.3" store="ru-RU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8VTzY7TMBB+FeRzhOokzU9v3ZKeEFR0tRe0h2kyyRo5dnCc0lD1OXiNPXCCl+gjMXa6LOzuEYkc7MnnTzPf/B1ZJfpOwvgOWmQLdv52vj//OP+k8zvd9684C5ia3jhPE16HZZzE86TOIE/SjF51Z4VWPVscmQXToL0R/QDSOSTwIyvTWZzMozQPyyjdhXPOw5jdBgyk3EDjODXIHgPWoem1Aim+4uSCnqwZ8BQwPHRSG3CBthYsumB7otO/E/Y6Ih1QWrHHLZZ2QuMMeRTldc4Byyia8zzMidZPBK/3RYpz7cOvtLIgFIVx2ItpEF4LaS+U3VgcOkM5UyXGzpVsRVobbUQJkvksDPaT6CNbaTm03ir+wrd6MCV+wNo/KSvsSJ6sQVX17ETF2BhNpfKo1KUvisfv9JeVQYpYscXsFPwWsaz2oEpCnypYNo3BZnLwTMa/kPd5QDN6cD2oS1/mz6XeEtIL1chL3x9bcD1lcEfUFrp1GMfFMi8Kvo7iIguzZTZbrXl+FfM8TdZ+GHefqL+uG+RTmwrN1egb8kaYh8kIgycp/a86nGgLLuvnnLS6csm2cBAt7QBl82BW7x93rAIL17CTjqq0aalcp+n7M3vWIq2iM/Rg+w5K3IBCX4lu0iXQ82giQFWuD9427n4raKKnNtyAHFwkv6JToFt3/ALzN6mmOAQAAA==&quot;"/>
    <we:property name="creatorSessionId" value="&quot;f2871292-7345-49fe-8c77-6965f57c39df&quot;"/>
    <we:property name="creatorTenantId" value="&quot;19ba435d-e46c-436a-84f2-1b01e693e480&quot;"/>
    <we:property name="creatorUserId" value="&quot;100320021AD1B8BD&quot;"/>
    <we:property name="datasetId" value="&quot;ade6c33b-6af4-49e6-9389-b059143a3d05&quot;"/>
    <we:property name="embedUrl" value="&quot;/reportEmbed?reportId=e1671456-b819-4c98-85e7-8d2e93b16206&amp;config=eyJjbHVzdGVyVXJsIjoiaHR0cHM6Ly9XQUJJLVdFU1QtRVVST1BFLXJlZGlyZWN0LmFuYWx5c2lzLndpbmRvd3MubmV0IiwiZW1iZWRGZWF0dXJlcyI6eyJ1c2FnZU1ldHJpY3NWTmV4dCI6dHJ1ZX19&amp;disableSensitivityBanner=true&quot;"/>
    <we:property name="initialStateBookmark" value="&quot;H4sIAAAAAAAAA8VTS27bMBS8SsG1UJiSHEveyaq0SZMYcZFNERQ09aywoEmVpNyohs/Ra2SRVXsJH6mPlPtLCnRToF5Y1HA0b948ck8aYTvJhku2BTInx8/Hh+OX41f8f8TnwwtKIqLGvcXV1flFcX3+7rK4qBDWnRNaWTLfE8dMC+5G2J5Jr4Tg29uIMCmXrPVvGyYtRKQDY7ViUnyCkYxbzvRwiAjcd1Ib5iVXjjnwsjuk4zvWpi8TrMi4EztYAXcjmmZAkyTf5JQBT5IpzeMcaXYkBGd/pHjpUL7UyjGhsIzH+GySnk2TWR7zZLaOp5TGqcc3QroTZT1U953B7rDnofOplOi11UZwJknowoAdTe9JqWW/DavqN3yle8PhGjZhSznhBlRyBlRjyQHDWBqNUQVUah5CCfid/lgawIoNmU8O0Q8TRbNjiiP61EHRtgbaUeCZjX9h70MPZghg3avTXKbPrd4iYoVq5WnuP0fwZuzgDqlb1tVxmlZFXlW0TtIqi7Mim5Q1zRcpzWdndeaP3fo9ztdPAzW1acAshjCQV8J8Pxlx9KSl/5UDNu5/v7omW8DL4he6d7ZjHJZMQeigG/UEBB5OkqnG5xfWxj9fCzyJY3w3TPY+uXC1SCiCiYq1hL984C8cCbaCuW+FJA2xAwQAAA==&quot;"/>
    <we:property name="isFiltersActionButtonVisible" value="true"/>
    <we:property name="isVisualContainerHeaderHidden" value="false"/>
    <we:property name="pageDisplayName" value="&quot;Страница 2&quot;"/>
    <we:property name="pageName" value="&quot;48e1339f91aec3351929&quot;"/>
    <we:property name="pptInsertionSessionID" value="&quot;BF2AE608-25BF-44FA-9512-14571752E02E&quot;"/>
    <we:property name="reportEmbeddedTime" value="&quot;2024-06-16T18:21:34.800Z&quot;"/>
    <we:property name="reportName" value="&quot;BigDataProject&quot;"/>
    <we:property name="reportState" value="&quot;CONNECTED&quot;"/>
    <we:property name="reportUrl" value="&quot;/groups/me/reports/e1671456-b819-4c98-85e7-8d2e93b16206/48e1339f91aec3351929?experience=power-bi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664EA5B9-7D09-4910-9937-32B4338D021B}">
  <we:reference id="wa200003233" version="2.0.0.3" store="ru-RU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VzY7TMBB+FeRzhfqXpOltKd0TPxVd7QX1MImnWa8cOzhOaagqwZkH4DX2sCeQ4BXaN2LstCqLuiAtuwIuiTP+MvPNl2+cFeOiLCTULyBHNmSbT5urzefNF7pe0/3qUYe1mGr2Br1gkEISdOYd6MXzOIpSpF1dWKFVyYYrZsFkaM9FWYF0CSn4moVtnsRxBMkgiKHHAbGdsFmLgZQTyBxmDrLEFivQlFqBFO+wSUFb1lS4bjFcFlIbcIWmFiy6YguC0zMR6zzuEQ9IrVjgFFPbRMN2PG9ziAdR1EtDDIO4HxKsbACe71GIS+3Lj7SyIBSVabBH2qD4XEi7gyT1eFkY6nm1l+zUb4ZhFGHSpmpBF/q8i3EYEBNbFw4zon4ybUQKkvlODZZNYys20rLK/Wp8Iz7VlUnxFc79lrLC1pTJGlS8ZGsSbGI0yemjaZO/9vEL/XZkkCKcDdvr1mpP4oQvQKUUfQgGNYK5W/WTLDOYgd09ju+d2psKd8qcVmrnnOBOVJ8jlJXBP6Pjx+/b9v3m6/bD9uMRzWYUKYXK5G5EDm49a/gBYUcXYKybzOSSzO6sSW9pw9E8qb07nwqzH5Nu6ye6f0vy9Ww/woS9/GFIR3v/Oub3aEcn5e7wcy/lmjv9cliKnE4gkm+/5C8PJxwHC2eQSAdV2uT0BYg6Zer0+x1Mkqg7CJJurx8DdOH24+G/GP0Hd8INer+cv9/a3rpvMl7+s6a/vVXqrXHQgTjLkf6jbqErWxaQ4gQU+iaKJqVAj6PvBYo7ifzauPszQX5rFDoHWTlx/P/V+7Qp9h3vpn7m9QcAAA==&quot;"/>
    <we:property name="creatorSessionId" value="&quot;790ea0df-b295-455d-a8eb-34449c1898d2&quot;"/>
    <we:property name="creatorTenantId" value="&quot;19ba435d-e46c-436a-84f2-1b01e693e480&quot;"/>
    <we:property name="creatorUserId" value="&quot;100320021AD1B8BD&quot;"/>
    <we:property name="datasetId" value="&quot;ade6c33b-6af4-49e6-9389-b059143a3d05&quot;"/>
    <we:property name="embedUrl" value="&quot;/reportEmbed?reportId=e1671456-b819-4c98-85e7-8d2e93b16206&amp;config=eyJjbHVzdGVyVXJsIjoiaHR0cHM6Ly9XQUJJLVdFU1QtRVVST1BFLXJlZGlyZWN0LmFuYWx5c2lzLndpbmRvd3MubmV0IiwiZW1iZWRGZWF0dXJlcyI6eyJ1c2FnZU1ldHJpY3NWTmV4dCI6dHJ1ZX19&amp;disableSensitivityBanner=true&quot;"/>
    <we:property name="initialStateBookmark" value="&quot;H4sIAAAAAAAAA9VVwW7TQBD9FbRnCyVObMe5pSa9lLRRg3pBERrbE3erjdes1yEmigTnfgC/0QMnkOAXkj9idp2oFLVUKq2Ai7379nnmzfiNdsVSXhYC6mOYI+uzzafN1ebL5is9P9P76lmbOSxvzg5OTo5Gg9OjN8eD0ZBgWWgu85L1V0yDylCf8bICYSIR+HrqMBBiDJnZzUCU6LACVSlzEPw9NmQ60qrCtcNwWQipwIScaNBowi6ITnvK3X7eoYyQaL7ACSa6Qf1WOGulEPaCoJP46Hth1yda2RCsslspJrRNH8lcA88pTcNN4zAMIO55IXRSQGzFBp9xoXeUuB4uC0XVrfZdObSHvh8EGLcom+dCN3Ux9D1SouvCcCKqJ5OKJyCYrVRh2RS2YpEU1dyuhjfwiaxUgqc4s0e55rqmSFphnpZsTQ0bK0nttGjSxK8tfi7fRQoJSVm/tXZWexGDdAF5QuhTKKgR1MOyD7JMYQZ6tx0+urS3Fe46c1jlO+d4D5I6QigrhX8mx07Y9+2Hzbftx+3lLT2bElLyPBO7Ebl266tGHxA3OgelzQzGF2R2Y036SqoU1UFt3fmCq/2YuM4vcv9Wy9fT/QgT9+KnIY32/jXKH9GO07XB291uG+M4cHte7Ha6IYALd4/1fzGyT/4Hb8j77dzca1cNscDh8p81692lWv8Y9Fo4myPddGYhK10WkOAYcrRFFE1IjpZH/wvy1LTIrpV5v+Tkt6ZDZyAq0xx7LzKbhJrGqVP3fGBuS2ZlWXE/AF6KozLABwAA&quot;"/>
    <we:property name="isFiltersActionButtonVisible" value="true"/>
    <we:property name="isVisualContainerHeaderHidden" value="false"/>
    <we:property name="pageDisplayName" value="&quot;Страница 3&quot;"/>
    <we:property name="pageName" value="&quot;609f0da98773c6e65946&quot;"/>
    <we:property name="pptInsertionSessionID" value="&quot;BF2AE608-25BF-44FA-9512-14571752E02E&quot;"/>
    <we:property name="reportEmbeddedTime" value="&quot;2024-06-16T18:21:54.831Z&quot;"/>
    <we:property name="reportName" value="&quot;BigDataProject&quot;"/>
    <we:property name="reportState" value="&quot;CONNECTED&quot;"/>
    <we:property name="reportUrl" value="&quot;/groups/me/reports/e1671456-b819-4c98-85e7-8d2e93b16206/609f0da98773c6e65946?experience=power-bi&quot;"/>
  </we:properties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0D340149-3170-49E8-9E11-90996B509D6B}">
  <we:reference id="wa200003233" version="2.0.0.3" store="ru-RU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81VwY7TMBD9FeRzhNKmbdrellJOCCq62gvqYRJPsl45dnCc0lD1O/iNPXCCn+gn7dhOVRYW7YFFbBU1zngy896bZ2XPuGhqCd07qJDN2fHr8fb4/fiD/r/R/fbFgEVMhb1pXtBvOijSfJamOM5G0xHt6toKrRo23zMLpkR7JZoWpCtIwY9sVgwpdTKYphBDnsUTutgmYiDlCkqXU4BsMGI1mkYrkOILhhK0ZU2Lh4jhrpbagGu0tmDRNdtSOj0TsMHLhHBAbsUW15jbEB2NkjxLi2kcz1KMx5CNIaW0JiR4vA+muNK+/UIrC0JRGxd7kAbFCyFtn5J1y11tiDMp0dVOsgu+BZUjZ56CwSYg3rOFlm3lV8t78bVuTY4fsPBbygrbURlrUPGGHUiJldGkk492CMbHrvXnhUGShbN5fIge735RlgZLsP3j8smhfWrRdD74plX9QMa/Q91QpBGqlP3Az9pfBga1wMU1GOtslt3Q5JzO9JI2HM2rzkv9WpjTzIfRL5j/F9HD5uRHyr35yXELol5qE5A/oQmckv1Jdi9Vmjv5KtiJio4TyXda8vfn48rBwiVk0qUqbSoaAEF3x21SJDEmoyGkPBsMEzrrs0e93lMTOZX5F3aXOg+DfJ6Wvwfv71xv3UyWu2dr+j9TJW7BQWfgrEL6KLiFbm1TQ44rUOhJ1KGkQJ9H8wLFnUR+bdz9rSC/BYWuQLZOHP+x8D4Nze4AsB6UFMIGAAA=&quot;"/>
    <we:property name="creatorSessionId" value="&quot;302f5ce6-1e02-4a4f-921e-03a9aabb15b6&quot;"/>
    <we:property name="creatorTenantId" value="&quot;19ba435d-e46c-436a-84f2-1b01e693e480&quot;"/>
    <we:property name="creatorUserId" value="&quot;100320021AD1B8BD&quot;"/>
    <we:property name="datasetId" value="&quot;ade6c33b-6af4-49e6-9389-b059143a3d05&quot;"/>
    <we:property name="embedUrl" value="&quot;/reportEmbed?reportId=e1671456-b819-4c98-85e7-8d2e93b16206&amp;config=eyJjbHVzdGVyVXJsIjoiaHR0cHM6Ly9XQUJJLVdFU1QtRVVST1BFLXJlZGlyZWN0LmFuYWx5c2lzLndpbmRvd3MubmV0IiwiZW1iZWRGZWF0dXJlcyI6eyJ1c2FnZU1ldHJpY3NWTmV4dCI6dHJ1ZX19&amp;disableSensitivityBanner=true&quot;"/>
    <we:property name="initialStateBookmark" value="&quot;H4sIAAAAAAAAA81US27bMBC9SsG1UMiWZcXeOaq6SZMYcZFNYRQjaaQwoEmVolyrhs7Ra2TRVXsJH6lDSkGafuBFUzSAIJGPo5k3bx64ZzmvKwHtBWyQzdnh8+Hu8PXwjd5f6Hv3YsQ8Jvuz08vLs/PF1dn7i8V5QrCqDFeyZvM9M6BLNNe8bkDYTAS+W3sMhFhCaXcFiBo9VqGulQTBP2EfTEdGN9h5DHeVUBpsypUBgzbtlsJpT7VHLwOqCJnhW1xhZnp0MgmyNCpOfH8WoR9CGkJEYXUf4Jj9NsSmduVjJQ1wSWUsNivGYTqZjk4i8CFL/Sk9Fi+4MENI2ia7SlN31HNbWVUW+RZkhjlzLWise8Z7FivRbNwqeYSvVKMzvMLCHUnDTUtpjEaZ16wjJZZakU4ObRG0w27Ux1gjyZKzud95x6svylJjCWbYJk9O7UODunXg60YOAwl/pbompOayFMPAH7R/23dQcYxvQBtrqPSWJmd1pp+UzlGftk7qV1zfz3zs/cT5fzXare/9SLG3PzguptZLpXvmT2iCdWdxnBaBj8FkDFGejsYBhunsqEcHSjwj/f+FTYXK+gE8T6s+ovd3bjWQCkx2z9asf27V+ceiD8TZBunatgvVmLqCDJcg0TVR9Sk5ujiaF8jcSuTW2n7fcPJbr9A1iMaK4y555oqQaJyUOvKDvfqZo+XIfQc+5crFjQYAAA==&quot;"/>
    <we:property name="isFiltersActionButtonVisible" value="true"/>
    <we:property name="isVisualContainerHeaderHidden" value="false"/>
    <we:property name="pageDisplayName" value="&quot;Страница 4&quot;"/>
    <we:property name="pageName" value="&quot;443cb7f80097e05ab5a7&quot;"/>
    <we:property name="pptInsertionSessionID" value="&quot;BF2AE608-25BF-44FA-9512-14571752E02E&quot;"/>
    <we:property name="reportEmbeddedTime" value="&quot;2024-06-16T18:22:04.386Z&quot;"/>
    <we:property name="reportName" value="&quot;BigDataProject&quot;"/>
    <we:property name="reportState" value="&quot;CONNECTED&quot;"/>
    <we:property name="reportUrl" value="&quot;/groups/me/reports/e1671456-b819-4c98-85e7-8d2e93b16206/443cb7f80097e05ab5a7?experience=power-bi&quot;"/>
  </we:properties>
  <we:bindings/>
  <we:snapshot xmlns:r="http://schemas.openxmlformats.org/officeDocument/2006/relationships"/>
</we:webextension>
</file>

<file path=ppt/webextensions/webextension5.xml><?xml version="1.0" encoding="utf-8"?>
<we:webextension xmlns:we="http://schemas.microsoft.com/office/webextensions/webextension/2010/11" id="{29D39464-1943-4DC6-B3FD-F614DE9A6287}">
  <we:reference id="wa200003233" version="2.0.0.3" store="ru-RU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+1VzY7TMBB+FeRzhJqkm6a9LaWc+Knoai+oh0k8zXrl2MFxSkNVCXHlATjzBnvgBOId2jdi7LQqoEorwa4QEpfEHk9mvvnmm3jNuKgrCe1zKJGN2Pbj9mb7ZfuVnp/pffMgZAFT3VnSjxdJHueYxWmaZ0kWDfp0qisrtKrZaM0smALtpagbkC4gGV+xDCMYDvphnPQzSBEzHoZsHjCQcgqF81mArDFgFZpaK5DiLXYh6MiaBjcBw1UltQGXaGbBoku2JHfaE7DwYUw4ILdiiTPMbWdN+pD0wjTlcTY8i2OMMAVyqzsHj/ekiwvt04+1siAUpXG2k2WQfSGkPbi0k1VlqGZioq0cZed8CSpHznwJBusO8ZqNtWxKv5r8ZJ/pxuT4Ehf+SFlhWwpjDSpesw0xMTWaePLWFsF425V+MzZItHA26m2C27OfF4XBAux+O7lzaK8bNK03PmnUviFnvwX1GULdGPwzONtPu/e7d6Tpb7sPJxibk6UWqpB73R0lcNGhk6SC8RUY6+SeXZOCXL/pK204mketb/ljYQ7ai4JfwP4twjfzw1yQ7/UPyh9T7YU2HfI7FKOjcv9HcR+Vmjv+SliJksaa6Dss+Yvjb4ODhQvIpHNV2pTUAYJOkeIkDnlvEGEIwzzDXg+j6NaZ25cmcgpzH2N3pPr/3N3z3Fknisnq35u6TaffI2pWIl2NbqEbW1eQ4xQU+gqqLp5A70ddAMUdP35t3PupILV39FyCbBwz/sr0U9Il+w79J9WvyAcAAA==&quot;"/>
    <we:property name="creatorSessionId" value="&quot;6ad36cdf-bf53-4a02-87c0-25ca60814004&quot;"/>
    <we:property name="creatorTenantId" value="&quot;19ba435d-e46c-436a-84f2-1b01e693e480&quot;"/>
    <we:property name="creatorUserId" value="&quot;100320021AD1B8BD&quot;"/>
    <we:property name="datasetId" value="&quot;ade6c33b-6af4-49e6-9389-b059143a3d05&quot;"/>
    <we:property name="embedUrl" value="&quot;/reportEmbed?reportId=e1671456-b819-4c98-85e7-8d2e93b16206&amp;config=eyJjbHVzdGVyVXJsIjoiaHR0cHM6Ly9XQUJJLVdFU1QtRVVST1BFLXJlZGlyZWN0LmFuYWx5c2lzLndpbmRvd3MubmV0IiwiZW1iZWRGZWF0dXJlcyI6eyJ1c2FnZU1ldHJpY3NWTmV4dCI6dHJ1ZX19&amp;disableSensitivityBanner=true&quot;"/>
    <we:property name="initialStateBookmark" value="&quot;H4sIAAAAAAAAA+1VwW4TMRD9FeTzCmV30zTpLQ3hUtJGDeoFRWh2d7J15diL7Q1ZopUQ134AZ/6gB04g/iH5I8beRAFUKRK0Qkhcdu3n8czz8xt5xTJuCgHVOcyRnbD1x/Xd+sv6K30/0//uScgCJpu104uLs1H/8uz1eX80JFgVlitp2MmKWdA52ituShAuE4GvpgEDIcaQu9kMhMGAFaiNkiD4O2yCacnqEuuA4bIQSoNLObFg0aVdUDjNqXb4NKaKkFq+wAmmtkE7bei0wm43i5PeURxjhF2gMNMEeGb3hrjUvvxASQtcUhmHJRhB77gdxp12Al3EJAtDh8+4sLuQargsNJ2OzlwVTpV+tgCZYsb8ETSahvGKDZQo5340/AmfqFKneIkzvyQttxWlsRplZlhNSoy1Ip08WiFoj12rtwONJEvGTlp1cLh6P8815mC30+GDU3tToq48+LyU2ws5+i2qIwRTavwzOutPmw+b92Tbb5vbexSbEmK4zMXWd3sLvGzYCXLB4Bq0dcZObshB7r5pl9IZ6tPKX/kzrnfei4JfyP4twevpri8o9uYH5w/o7LnSDfMHNOO0dnjcicOsdRxhCL00wVYLo+hgr2wp8ZQu4DHaZS/R/3555H6xkAgcLv+9bqlr7989azZHerzcQJXWFJDiGCT6ExRNPo4+jm4BZOb08WPt/i84ub2R5wpE6ZTxTx3zRUgxTjId2OAeQOZpeXLfAeKKUGqTBwAA&quot;"/>
    <we:property name="isFiltersActionButtonVisible" value="true"/>
    <we:property name="isVisualContainerHeaderHidden" value="false"/>
    <we:property name="pageDisplayName" value="&quot;Страница 5&quot;"/>
    <we:property name="pageName" value="&quot;64a60188d3b9533e2e8a&quot;"/>
    <we:property name="pptInsertionSessionID" value="&quot;BF2AE608-25BF-44FA-9512-14571752E02E&quot;"/>
    <we:property name="reportEmbeddedTime" value="&quot;2024-06-16T18:25:34.587Z&quot;"/>
    <we:property name="reportName" value="&quot;BigDataProject&quot;"/>
    <we:property name="reportState" value="&quot;CONNECTED&quot;"/>
    <we:property name="reportUrl" value="&quot;/groups/me/reports/e1671456-b819-4c98-85e7-8d2e93b16206/64a60188d3b9533e2e8a?experience=power-bi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812</Words>
  <Application>Microsoft Office PowerPoint</Application>
  <PresentationFormat>Произвольный</PresentationFormat>
  <Paragraphs>94</Paragraphs>
  <Slides>27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3" baseType="lpstr">
      <vt:lpstr>Arial</vt:lpstr>
      <vt:lpstr>Clear Sans Bold</vt:lpstr>
      <vt:lpstr>Calibri</vt:lpstr>
      <vt:lpstr>Clear Sans</vt:lpstr>
      <vt:lpstr>Clear Sans 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in Education Technology Presentation in Blue Peach Illustrative Style</dc:title>
  <cp:lastModifiedBy>Луценко Константин Сергеевич</cp:lastModifiedBy>
  <cp:revision>2</cp:revision>
  <dcterms:created xsi:type="dcterms:W3CDTF">2006-08-16T00:00:00Z</dcterms:created>
  <dcterms:modified xsi:type="dcterms:W3CDTF">2024-06-23T18:20:00Z</dcterms:modified>
  <dc:identifier>DAGITr_lVvk</dc:identifier>
</cp:coreProperties>
</file>